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8" r:id="rId3"/>
    <p:sldId id="297" r:id="rId4"/>
    <p:sldId id="295" r:id="rId5"/>
    <p:sldId id="300" r:id="rId6"/>
    <p:sldId id="256" r:id="rId7"/>
    <p:sldId id="294" r:id="rId8"/>
    <p:sldId id="271" r:id="rId9"/>
    <p:sldId id="301" r:id="rId10"/>
    <p:sldId id="275" r:id="rId11"/>
    <p:sldId id="302" r:id="rId12"/>
    <p:sldId id="303" r:id="rId13"/>
    <p:sldId id="283" r:id="rId14"/>
    <p:sldId id="299" r:id="rId15"/>
    <p:sldId id="274" r:id="rId16"/>
    <p:sldId id="304" r:id="rId17"/>
    <p:sldId id="305" r:id="rId18"/>
    <p:sldId id="307" r:id="rId19"/>
    <p:sldId id="308" r:id="rId20"/>
    <p:sldId id="306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 규호" initials="안규" lastIdx="2" clrIdx="0">
    <p:extLst>
      <p:ext uri="{19B8F6BF-5375-455C-9EA6-DF929625EA0E}">
        <p15:presenceInfo xmlns:p15="http://schemas.microsoft.com/office/powerpoint/2012/main" userId="46952595ad2bdc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규호" userId="46952595ad2bdcc0" providerId="LiveId" clId="{D13A3E44-7504-4C19-BAF5-C7EB531D2F19}"/>
    <pc:docChg chg="undo custSel addSld delSld modSld sldOrd">
      <pc:chgData name="안 규호" userId="46952595ad2bdcc0" providerId="LiveId" clId="{D13A3E44-7504-4C19-BAF5-C7EB531D2F19}" dt="2022-01-06T03:48:00.673" v="4528" actId="2696"/>
      <pc:docMkLst>
        <pc:docMk/>
      </pc:docMkLst>
      <pc:sldChg chg="modSp mod ord">
        <pc:chgData name="안 규호" userId="46952595ad2bdcc0" providerId="LiveId" clId="{D13A3E44-7504-4C19-BAF5-C7EB531D2F19}" dt="2022-01-05T08:59:43.048" v="2469"/>
        <pc:sldMkLst>
          <pc:docMk/>
          <pc:sldMk cId="427526012" sldId="256"/>
        </pc:sldMkLst>
        <pc:spChg chg="mod">
          <ac:chgData name="안 규호" userId="46952595ad2bdcc0" providerId="LiveId" clId="{D13A3E44-7504-4C19-BAF5-C7EB531D2F19}" dt="2022-01-05T08:59:43.048" v="2469"/>
          <ac:spMkLst>
            <pc:docMk/>
            <pc:sldMk cId="427526012" sldId="256"/>
            <ac:spMk id="3" creationId="{CC4EA04D-F465-4ADF-8B8E-8927B90942A0}"/>
          </ac:spMkLst>
        </pc:spChg>
        <pc:spChg chg="mod">
          <ac:chgData name="안 규호" userId="46952595ad2bdcc0" providerId="LiveId" clId="{D13A3E44-7504-4C19-BAF5-C7EB531D2F19}" dt="2022-01-05T08:28:28.827" v="1822"/>
          <ac:spMkLst>
            <pc:docMk/>
            <pc:sldMk cId="427526012" sldId="256"/>
            <ac:spMk id="4" creationId="{4DA083EC-6D70-48BC-AE74-3FF5273F0364}"/>
          </ac:spMkLst>
        </pc:spChg>
      </pc:sldChg>
      <pc:sldChg chg="del">
        <pc:chgData name="안 규호" userId="46952595ad2bdcc0" providerId="LiveId" clId="{D13A3E44-7504-4C19-BAF5-C7EB531D2F19}" dt="2022-01-05T16:57:00.022" v="4511" actId="47"/>
        <pc:sldMkLst>
          <pc:docMk/>
          <pc:sldMk cId="2335713906" sldId="257"/>
        </pc:sldMkLst>
      </pc:sldChg>
      <pc:sldChg chg="del">
        <pc:chgData name="안 규호" userId="46952595ad2bdcc0" providerId="LiveId" clId="{D13A3E44-7504-4C19-BAF5-C7EB531D2F19}" dt="2022-01-05T16:56:58.389" v="4510" actId="47"/>
        <pc:sldMkLst>
          <pc:docMk/>
          <pc:sldMk cId="1913110572" sldId="259"/>
        </pc:sldMkLst>
      </pc:sldChg>
      <pc:sldChg chg="del">
        <pc:chgData name="안 규호" userId="46952595ad2bdcc0" providerId="LiveId" clId="{D13A3E44-7504-4C19-BAF5-C7EB531D2F19}" dt="2022-01-05T16:57:00.807" v="4512" actId="47"/>
        <pc:sldMkLst>
          <pc:docMk/>
          <pc:sldMk cId="1735041406" sldId="260"/>
        </pc:sldMkLst>
      </pc:sldChg>
      <pc:sldChg chg="addSp delSp modSp del mod ord">
        <pc:chgData name="안 규호" userId="46952595ad2bdcc0" providerId="LiveId" clId="{D13A3E44-7504-4C19-BAF5-C7EB531D2F19}" dt="2022-01-06T03:48:00.673" v="4528" actId="2696"/>
        <pc:sldMkLst>
          <pc:docMk/>
          <pc:sldMk cId="3400164901" sldId="263"/>
        </pc:sldMkLst>
        <pc:spChg chg="mod">
          <ac:chgData name="안 규호" userId="46952595ad2bdcc0" providerId="LiveId" clId="{D13A3E44-7504-4C19-BAF5-C7EB531D2F19}" dt="2022-01-04T15:21:16.697" v="153" actId="20577"/>
          <ac:spMkLst>
            <pc:docMk/>
            <pc:sldMk cId="3400164901" sldId="263"/>
            <ac:spMk id="14" creationId="{16B5DC55-E3AC-4BDB-A37D-92014C2B84A9}"/>
          </ac:spMkLst>
        </pc:spChg>
        <pc:spChg chg="mod">
          <ac:chgData name="안 규호" userId="46952595ad2bdcc0" providerId="LiveId" clId="{D13A3E44-7504-4C19-BAF5-C7EB531D2F19}" dt="2022-01-04T15:21:40.526" v="226"/>
          <ac:spMkLst>
            <pc:docMk/>
            <pc:sldMk cId="3400164901" sldId="263"/>
            <ac:spMk id="18" creationId="{0457320F-BC60-40C4-A266-D46F6A6DB200}"/>
          </ac:spMkLst>
        </pc:spChg>
        <pc:spChg chg="add del mod topLvl">
          <ac:chgData name="안 규호" userId="46952595ad2bdcc0" providerId="LiveId" clId="{D13A3E44-7504-4C19-BAF5-C7EB531D2F19}" dt="2022-01-04T15:21:57.575" v="272"/>
          <ac:spMkLst>
            <pc:docMk/>
            <pc:sldMk cId="3400164901" sldId="263"/>
            <ac:spMk id="21" creationId="{F8EB8A33-CE9C-4FC4-8B34-1E5E1469742C}"/>
          </ac:spMkLst>
        </pc:spChg>
        <pc:spChg chg="mod topLvl">
          <ac:chgData name="안 규호" userId="46952595ad2bdcc0" providerId="LiveId" clId="{D13A3E44-7504-4C19-BAF5-C7EB531D2F19}" dt="2022-01-04T15:21:48.447" v="230" actId="478"/>
          <ac:spMkLst>
            <pc:docMk/>
            <pc:sldMk cId="3400164901" sldId="263"/>
            <ac:spMk id="22" creationId="{8545E09F-70AB-4DE7-B148-264104F9E08D}"/>
          </ac:spMkLst>
        </pc:spChg>
        <pc:spChg chg="mod">
          <ac:chgData name="안 규호" userId="46952595ad2bdcc0" providerId="LiveId" clId="{D13A3E44-7504-4C19-BAF5-C7EB531D2F19}" dt="2022-01-04T15:22:13.597" v="328"/>
          <ac:spMkLst>
            <pc:docMk/>
            <pc:sldMk cId="3400164901" sldId="263"/>
            <ac:spMk id="24" creationId="{B94B92E0-C0B7-44D3-B086-D79556BF057A}"/>
          </ac:spMkLst>
        </pc:spChg>
        <pc:grpChg chg="add del">
          <ac:chgData name="안 규호" userId="46952595ad2bdcc0" providerId="LiveId" clId="{D13A3E44-7504-4C19-BAF5-C7EB531D2F19}" dt="2022-01-04T15:21:48.447" v="230" actId="478"/>
          <ac:grpSpMkLst>
            <pc:docMk/>
            <pc:sldMk cId="3400164901" sldId="263"/>
            <ac:grpSpMk id="20" creationId="{FC75BF16-F303-45D9-8C4D-B454A42605F2}"/>
          </ac:grpSpMkLst>
        </pc:grpChg>
      </pc:sldChg>
      <pc:sldChg chg="del">
        <pc:chgData name="안 규호" userId="46952595ad2bdcc0" providerId="LiveId" clId="{D13A3E44-7504-4C19-BAF5-C7EB531D2F19}" dt="2022-01-05T16:56:57.902" v="4509" actId="47"/>
        <pc:sldMkLst>
          <pc:docMk/>
          <pc:sldMk cId="4293141657" sldId="265"/>
        </pc:sldMkLst>
      </pc:sldChg>
      <pc:sldChg chg="ord">
        <pc:chgData name="안 규호" userId="46952595ad2bdcc0" providerId="LiveId" clId="{D13A3E44-7504-4C19-BAF5-C7EB531D2F19}" dt="2022-01-05T11:39:16.172" v="4494"/>
        <pc:sldMkLst>
          <pc:docMk/>
          <pc:sldMk cId="3669176100" sldId="266"/>
        </pc:sldMkLst>
      </pc:sldChg>
      <pc:sldChg chg="delSp modSp mod">
        <pc:chgData name="안 규호" userId="46952595ad2bdcc0" providerId="LiveId" clId="{D13A3E44-7504-4C19-BAF5-C7EB531D2F19}" dt="2022-01-04T15:20:22.409" v="117"/>
        <pc:sldMkLst>
          <pc:docMk/>
          <pc:sldMk cId="363924761" sldId="270"/>
        </pc:sldMkLst>
        <pc:spChg chg="mod">
          <ac:chgData name="안 규호" userId="46952595ad2bdcc0" providerId="LiveId" clId="{D13A3E44-7504-4C19-BAF5-C7EB531D2F19}" dt="2022-01-04T15:20:07.234" v="114" actId="20577"/>
          <ac:spMkLst>
            <pc:docMk/>
            <pc:sldMk cId="363924761" sldId="270"/>
            <ac:spMk id="2" creationId="{F91D96CB-D837-42E6-B753-A362CB784AC7}"/>
          </ac:spMkLst>
        </pc:spChg>
        <pc:spChg chg="del mod">
          <ac:chgData name="안 규호" userId="46952595ad2bdcc0" providerId="LiveId" clId="{D13A3E44-7504-4C19-BAF5-C7EB531D2F19}" dt="2022-01-04T15:18:46.689" v="2" actId="478"/>
          <ac:spMkLst>
            <pc:docMk/>
            <pc:sldMk cId="363924761" sldId="270"/>
            <ac:spMk id="3" creationId="{D22DB756-317E-4F42-AF88-B6D561E946B9}"/>
          </ac:spMkLst>
        </pc:spChg>
        <pc:spChg chg="del mod">
          <ac:chgData name="안 규호" userId="46952595ad2bdcc0" providerId="LiveId" clId="{D13A3E44-7504-4C19-BAF5-C7EB531D2F19}" dt="2022-01-04T15:20:22.409" v="117"/>
          <ac:spMkLst>
            <pc:docMk/>
            <pc:sldMk cId="363924761" sldId="270"/>
            <ac:spMk id="6" creationId="{E00961E7-5079-4C40-88CA-C2ABE8F1C792}"/>
          </ac:spMkLst>
        </pc:spChg>
      </pc:sldChg>
      <pc:sldChg chg="addSp delSp modSp mod">
        <pc:chgData name="안 규호" userId="46952595ad2bdcc0" providerId="LiveId" clId="{D13A3E44-7504-4C19-BAF5-C7EB531D2F19}" dt="2022-01-05T08:50:03.116" v="2351" actId="1076"/>
        <pc:sldMkLst>
          <pc:docMk/>
          <pc:sldMk cId="3139286300" sldId="271"/>
        </pc:sldMkLst>
        <pc:spChg chg="del">
          <ac:chgData name="안 규호" userId="46952595ad2bdcc0" providerId="LiveId" clId="{D13A3E44-7504-4C19-BAF5-C7EB531D2F19}" dt="2022-01-05T08:47:46.629" v="2340" actId="478"/>
          <ac:spMkLst>
            <pc:docMk/>
            <pc:sldMk cId="3139286300" sldId="271"/>
            <ac:spMk id="3" creationId="{91C4265C-0EAD-4FFD-BF99-406D49533C1D}"/>
          </ac:spMkLst>
        </pc:spChg>
        <pc:spChg chg="del mod">
          <ac:chgData name="안 규호" userId="46952595ad2bdcc0" providerId="LiveId" clId="{D13A3E44-7504-4C19-BAF5-C7EB531D2F19}" dt="2022-01-05T08:47:49.498" v="2344" actId="478"/>
          <ac:spMkLst>
            <pc:docMk/>
            <pc:sldMk cId="3139286300" sldId="271"/>
            <ac:spMk id="4" creationId="{E251FDC9-B70C-4BC0-8AC7-216B5765985E}"/>
          </ac:spMkLst>
        </pc:spChg>
        <pc:spChg chg="del">
          <ac:chgData name="안 규호" userId="46952595ad2bdcc0" providerId="LiveId" clId="{D13A3E44-7504-4C19-BAF5-C7EB531D2F19}" dt="2022-01-05T08:47:48.203" v="2343" actId="478"/>
          <ac:spMkLst>
            <pc:docMk/>
            <pc:sldMk cId="3139286300" sldId="271"/>
            <ac:spMk id="5" creationId="{7B2CAB3D-75D4-47BA-AA00-C925C76EC1D2}"/>
          </ac:spMkLst>
        </pc:spChg>
        <pc:spChg chg="del">
          <ac:chgData name="안 규호" userId="46952595ad2bdcc0" providerId="LiveId" clId="{D13A3E44-7504-4C19-BAF5-C7EB531D2F19}" dt="2022-01-05T08:47:52.301" v="2345" actId="478"/>
          <ac:spMkLst>
            <pc:docMk/>
            <pc:sldMk cId="3139286300" sldId="271"/>
            <ac:spMk id="6" creationId="{99A3A4B1-78DD-4F9A-807D-7BC51AFF4B1A}"/>
          </ac:spMkLst>
        </pc:spChg>
        <pc:picChg chg="add mod">
          <ac:chgData name="안 규호" userId="46952595ad2bdcc0" providerId="LiveId" clId="{D13A3E44-7504-4C19-BAF5-C7EB531D2F19}" dt="2022-01-05T08:50:03.116" v="2351" actId="1076"/>
          <ac:picMkLst>
            <pc:docMk/>
            <pc:sldMk cId="3139286300" sldId="271"/>
            <ac:picMk id="7" creationId="{7C9FEF71-219B-4E72-801C-2ACC6ADBCF80}"/>
          </ac:picMkLst>
        </pc:picChg>
      </pc:sldChg>
      <pc:sldChg chg="del">
        <pc:chgData name="안 규호" userId="46952595ad2bdcc0" providerId="LiveId" clId="{D13A3E44-7504-4C19-BAF5-C7EB531D2F19}" dt="2022-01-05T16:56:53.249" v="4507" actId="47"/>
        <pc:sldMkLst>
          <pc:docMk/>
          <pc:sldMk cId="1093702214" sldId="272"/>
        </pc:sldMkLst>
      </pc:sldChg>
      <pc:sldChg chg="del">
        <pc:chgData name="안 규호" userId="46952595ad2bdcc0" providerId="LiveId" clId="{D13A3E44-7504-4C19-BAF5-C7EB531D2F19}" dt="2022-01-05T16:56:54.992" v="4508" actId="47"/>
        <pc:sldMkLst>
          <pc:docMk/>
          <pc:sldMk cId="71251117" sldId="273"/>
        </pc:sldMkLst>
      </pc:sldChg>
      <pc:sldChg chg="addSp delSp modSp mod ord">
        <pc:chgData name="안 규호" userId="46952595ad2bdcc0" providerId="LiveId" clId="{D13A3E44-7504-4C19-BAF5-C7EB531D2F19}" dt="2022-01-05T16:51:58.001" v="4505" actId="14100"/>
        <pc:sldMkLst>
          <pc:docMk/>
          <pc:sldMk cId="740605315" sldId="274"/>
        </pc:sldMkLst>
        <pc:spChg chg="mod">
          <ac:chgData name="안 규호" userId="46952595ad2bdcc0" providerId="LiveId" clId="{D13A3E44-7504-4C19-BAF5-C7EB531D2F19}" dt="2022-01-05T10:19:50.502" v="3554" actId="14100"/>
          <ac:spMkLst>
            <pc:docMk/>
            <pc:sldMk cId="740605315" sldId="274"/>
            <ac:spMk id="2" creationId="{FCBB0498-13C3-48CC-9BFE-7243BE8082B0}"/>
          </ac:spMkLst>
        </pc:spChg>
        <pc:spChg chg="add del mod">
          <ac:chgData name="안 규호" userId="46952595ad2bdcc0" providerId="LiveId" clId="{D13A3E44-7504-4C19-BAF5-C7EB531D2F19}" dt="2022-01-05T16:50:56.459" v="4498" actId="478"/>
          <ac:spMkLst>
            <pc:docMk/>
            <pc:sldMk cId="740605315" sldId="274"/>
            <ac:spMk id="3" creationId="{28C4F95C-9574-4F12-AEFB-D9EF16A47AEF}"/>
          </ac:spMkLst>
        </pc:spChg>
        <pc:spChg chg="del mod">
          <ac:chgData name="안 규호" userId="46952595ad2bdcc0" providerId="LiveId" clId="{D13A3E44-7504-4C19-BAF5-C7EB531D2F19}" dt="2022-01-05T10:18:43.735" v="3543" actId="478"/>
          <ac:spMkLst>
            <pc:docMk/>
            <pc:sldMk cId="740605315" sldId="274"/>
            <ac:spMk id="3" creationId="{90C0895B-7B4E-4FB6-95D6-6192E6C6C6FE}"/>
          </ac:spMkLst>
        </pc:spChg>
        <pc:spChg chg="mod">
          <ac:chgData name="안 규호" userId="46952595ad2bdcc0" providerId="LiveId" clId="{D13A3E44-7504-4C19-BAF5-C7EB531D2F19}" dt="2022-01-05T10:20:48.444" v="3570" actId="1076"/>
          <ac:spMkLst>
            <pc:docMk/>
            <pc:sldMk cId="740605315" sldId="274"/>
            <ac:spMk id="4" creationId="{1EF51587-4B82-43A7-8A06-3BA5E76F90F4}"/>
          </ac:spMkLst>
        </pc:spChg>
        <pc:spChg chg="add mod">
          <ac:chgData name="안 규호" userId="46952595ad2bdcc0" providerId="LiveId" clId="{D13A3E44-7504-4C19-BAF5-C7EB531D2F19}" dt="2022-01-05T16:51:19.949" v="4501" actId="1076"/>
          <ac:spMkLst>
            <pc:docMk/>
            <pc:sldMk cId="740605315" sldId="274"/>
            <ac:spMk id="5" creationId="{621F3750-0732-476F-AE32-E5AECB074517}"/>
          </ac:spMkLst>
        </pc:spChg>
        <pc:spChg chg="add mod">
          <ac:chgData name="안 규호" userId="46952595ad2bdcc0" providerId="LiveId" clId="{D13A3E44-7504-4C19-BAF5-C7EB531D2F19}" dt="2022-01-05T10:37:10.814" v="4195"/>
          <ac:spMkLst>
            <pc:docMk/>
            <pc:sldMk cId="740605315" sldId="274"/>
            <ac:spMk id="7" creationId="{363CE788-2F0D-44E1-BFA7-B17A3C76FC00}"/>
          </ac:spMkLst>
        </pc:spChg>
        <pc:spChg chg="add mod">
          <ac:chgData name="안 규호" userId="46952595ad2bdcc0" providerId="LiveId" clId="{D13A3E44-7504-4C19-BAF5-C7EB531D2F19}" dt="2022-01-05T16:51:58.001" v="4505" actId="14100"/>
          <ac:spMkLst>
            <pc:docMk/>
            <pc:sldMk cId="740605315" sldId="274"/>
            <ac:spMk id="8" creationId="{C027BC5D-4C73-4500-B017-E18C737699ED}"/>
          </ac:spMkLst>
        </pc:spChg>
        <pc:picChg chg="add mod">
          <ac:chgData name="안 규호" userId="46952595ad2bdcc0" providerId="LiveId" clId="{D13A3E44-7504-4C19-BAF5-C7EB531D2F19}" dt="2022-01-05T10:19:36.511" v="3552" actId="1076"/>
          <ac:picMkLst>
            <pc:docMk/>
            <pc:sldMk cId="740605315" sldId="274"/>
            <ac:picMk id="6" creationId="{3CDA99F8-D29B-4BFE-98CD-B243F71519EF}"/>
          </ac:picMkLst>
        </pc:picChg>
      </pc:sldChg>
      <pc:sldChg chg="addSp delSp modSp add del mod ord">
        <pc:chgData name="안 규호" userId="46952595ad2bdcc0" providerId="LiveId" clId="{D13A3E44-7504-4C19-BAF5-C7EB531D2F19}" dt="2022-01-05T10:48:35.354" v="4197"/>
        <pc:sldMkLst>
          <pc:docMk/>
          <pc:sldMk cId="427273868" sldId="275"/>
        </pc:sldMkLst>
        <pc:spChg chg="del">
          <ac:chgData name="안 규호" userId="46952595ad2bdcc0" providerId="LiveId" clId="{D13A3E44-7504-4C19-BAF5-C7EB531D2F19}" dt="2022-01-05T09:14:35.182" v="2504" actId="478"/>
          <ac:spMkLst>
            <pc:docMk/>
            <pc:sldMk cId="427273868" sldId="275"/>
            <ac:spMk id="2" creationId="{6A948DA2-02A6-4346-80F8-772FA275B595}"/>
          </ac:spMkLst>
        </pc:spChg>
        <pc:spChg chg="del">
          <ac:chgData name="안 규호" userId="46952595ad2bdcc0" providerId="LiveId" clId="{D13A3E44-7504-4C19-BAF5-C7EB531D2F19}" dt="2022-01-05T09:14:37.999" v="2505" actId="478"/>
          <ac:spMkLst>
            <pc:docMk/>
            <pc:sldMk cId="427273868" sldId="275"/>
            <ac:spMk id="3" creationId="{CCED6CBF-A26E-4CED-8607-B0F08F433494}"/>
          </ac:spMkLst>
        </pc:spChg>
        <pc:spChg chg="add mod">
          <ac:chgData name="안 규호" userId="46952595ad2bdcc0" providerId="LiveId" clId="{D13A3E44-7504-4C19-BAF5-C7EB531D2F19}" dt="2022-01-05T09:42:56.463" v="2664" actId="20577"/>
          <ac:spMkLst>
            <pc:docMk/>
            <pc:sldMk cId="427273868" sldId="275"/>
            <ac:spMk id="4" creationId="{65468AD5-E6A1-47E8-9643-6289506D78FD}"/>
          </ac:spMkLst>
        </pc:spChg>
      </pc:sldChg>
      <pc:sldChg chg="del">
        <pc:chgData name="안 규호" userId="46952595ad2bdcc0" providerId="LiveId" clId="{D13A3E44-7504-4C19-BAF5-C7EB531D2F19}" dt="2022-01-05T16:57:08.216" v="4523" actId="47"/>
        <pc:sldMkLst>
          <pc:docMk/>
          <pc:sldMk cId="3320331382" sldId="276"/>
        </pc:sldMkLst>
      </pc:sldChg>
      <pc:sldChg chg="addSp delSp modSp mod ord">
        <pc:chgData name="안 규호" userId="46952595ad2bdcc0" providerId="LiveId" clId="{D13A3E44-7504-4C19-BAF5-C7EB531D2F19}" dt="2022-01-05T16:57:41.422" v="4527"/>
        <pc:sldMkLst>
          <pc:docMk/>
          <pc:sldMk cId="1120228696" sldId="278"/>
        </pc:sldMkLst>
        <pc:spChg chg="add del mod">
          <ac:chgData name="안 규호" userId="46952595ad2bdcc0" providerId="LiveId" clId="{D13A3E44-7504-4C19-BAF5-C7EB531D2F19}" dt="2022-01-05T08:06:57.772" v="1095"/>
          <ac:spMkLst>
            <pc:docMk/>
            <pc:sldMk cId="1120228696" sldId="278"/>
            <ac:spMk id="9" creationId="{7FFA9BC9-96FB-4B17-AF51-48D81692F2D7}"/>
          </ac:spMkLst>
        </pc:spChg>
        <pc:spChg chg="mod">
          <ac:chgData name="안 규호" userId="46952595ad2bdcc0" providerId="LiveId" clId="{D13A3E44-7504-4C19-BAF5-C7EB531D2F19}" dt="2022-01-05T08:51:23.706" v="2368" actId="1076"/>
          <ac:spMkLst>
            <pc:docMk/>
            <pc:sldMk cId="1120228696" sldId="278"/>
            <ac:spMk id="37" creationId="{16B0A7E0-4649-4149-9C1A-40FB28E685CF}"/>
          </ac:spMkLst>
        </pc:spChg>
        <pc:spChg chg="mod">
          <ac:chgData name="안 규호" userId="46952595ad2bdcc0" providerId="LiveId" clId="{D13A3E44-7504-4C19-BAF5-C7EB531D2F19}" dt="2022-01-05T08:51:17.128" v="2367" actId="1076"/>
          <ac:spMkLst>
            <pc:docMk/>
            <pc:sldMk cId="1120228696" sldId="278"/>
            <ac:spMk id="38" creationId="{D30274E9-BD5D-4E97-9C9F-91F062DC1F8E}"/>
          </ac:spMkLst>
        </pc:spChg>
        <pc:spChg chg="mod">
          <ac:chgData name="안 규호" userId="46952595ad2bdcc0" providerId="LiveId" clId="{D13A3E44-7504-4C19-BAF5-C7EB531D2F19}" dt="2022-01-05T08:51:11.739" v="2366" actId="1076"/>
          <ac:spMkLst>
            <pc:docMk/>
            <pc:sldMk cId="1120228696" sldId="278"/>
            <ac:spMk id="39" creationId="{5452D78C-B1FC-429D-AC70-107D9C6D10D9}"/>
          </ac:spMkLst>
        </pc:spChg>
        <pc:spChg chg="mod">
          <ac:chgData name="안 규호" userId="46952595ad2bdcc0" providerId="LiveId" clId="{D13A3E44-7504-4C19-BAF5-C7EB531D2F19}" dt="2022-01-05T08:51:06.959" v="2365" actId="1076"/>
          <ac:spMkLst>
            <pc:docMk/>
            <pc:sldMk cId="1120228696" sldId="278"/>
            <ac:spMk id="40" creationId="{26934A90-DC10-4BD2-8469-BEB9AAE5A7D4}"/>
          </ac:spMkLst>
        </pc:spChg>
      </pc:sldChg>
      <pc:sldChg chg="modSp del mod ord">
        <pc:chgData name="안 규호" userId="46952595ad2bdcc0" providerId="LiveId" clId="{D13A3E44-7504-4C19-BAF5-C7EB531D2F19}" dt="2022-01-05T16:56:52.533" v="4506" actId="47"/>
        <pc:sldMkLst>
          <pc:docMk/>
          <pc:sldMk cId="1415009542" sldId="280"/>
        </pc:sldMkLst>
        <pc:spChg chg="mod">
          <ac:chgData name="안 규호" userId="46952595ad2bdcc0" providerId="LiveId" clId="{D13A3E44-7504-4C19-BAF5-C7EB531D2F19}" dt="2022-01-05T11:19:07.030" v="4282" actId="1076"/>
          <ac:spMkLst>
            <pc:docMk/>
            <pc:sldMk cId="1415009542" sldId="280"/>
            <ac:spMk id="10" creationId="{A81C7FE2-5A76-4C1A-8F4E-BBD5A32DB97A}"/>
          </ac:spMkLst>
        </pc:spChg>
        <pc:spChg chg="mod">
          <ac:chgData name="안 규호" userId="46952595ad2bdcc0" providerId="LiveId" clId="{D13A3E44-7504-4C19-BAF5-C7EB531D2F19}" dt="2022-01-05T11:19:07.168" v="4283" actId="1076"/>
          <ac:spMkLst>
            <pc:docMk/>
            <pc:sldMk cId="1415009542" sldId="280"/>
            <ac:spMk id="11" creationId="{869B8532-74A5-4C9C-9F0F-AFCC184D8496}"/>
          </ac:spMkLst>
        </pc:spChg>
        <pc:grpChg chg="mod">
          <ac:chgData name="안 규호" userId="46952595ad2bdcc0" providerId="LiveId" clId="{D13A3E44-7504-4C19-BAF5-C7EB531D2F19}" dt="2022-01-05T11:18:59.197" v="4277" actId="1076"/>
          <ac:grpSpMkLst>
            <pc:docMk/>
            <pc:sldMk cId="1415009542" sldId="280"/>
            <ac:grpSpMk id="8" creationId="{4584462D-D1AA-4646-A16C-37BE2E5E4952}"/>
          </ac:grpSpMkLst>
        </pc:grpChg>
      </pc:sldChg>
      <pc:sldChg chg="del">
        <pc:chgData name="안 규호" userId="46952595ad2bdcc0" providerId="LiveId" clId="{D13A3E44-7504-4C19-BAF5-C7EB531D2F19}" dt="2022-01-05T16:57:06.989" v="4521" actId="47"/>
        <pc:sldMkLst>
          <pc:docMk/>
          <pc:sldMk cId="1034208025" sldId="281"/>
        </pc:sldMkLst>
      </pc:sldChg>
      <pc:sldChg chg="modSp del mod">
        <pc:chgData name="안 규호" userId="46952595ad2bdcc0" providerId="LiveId" clId="{D13A3E44-7504-4C19-BAF5-C7EB531D2F19}" dt="2022-01-05T16:57:08.716" v="4524" actId="47"/>
        <pc:sldMkLst>
          <pc:docMk/>
          <pc:sldMk cId="3863579457" sldId="282"/>
        </pc:sldMkLst>
        <pc:spChg chg="mod">
          <ac:chgData name="안 규호" userId="46952595ad2bdcc0" providerId="LiveId" clId="{D13A3E44-7504-4C19-BAF5-C7EB531D2F19}" dt="2022-01-05T10:31:04.341" v="4156" actId="1076"/>
          <ac:spMkLst>
            <pc:docMk/>
            <pc:sldMk cId="3863579457" sldId="282"/>
            <ac:spMk id="17" creationId="{C7FB2EF2-9970-4C1E-8220-C7AACFC9E0CA}"/>
          </ac:spMkLst>
        </pc:spChg>
      </pc:sldChg>
      <pc:sldChg chg="modSp mod ord">
        <pc:chgData name="안 규호" userId="46952595ad2bdcc0" providerId="LiveId" clId="{D13A3E44-7504-4C19-BAF5-C7EB531D2F19}" dt="2022-01-05T10:30:21.598" v="4150"/>
        <pc:sldMkLst>
          <pc:docMk/>
          <pc:sldMk cId="2803794942" sldId="283"/>
        </pc:sldMkLst>
        <pc:spChg chg="mod">
          <ac:chgData name="안 규호" userId="46952595ad2bdcc0" providerId="LiveId" clId="{D13A3E44-7504-4C19-BAF5-C7EB531D2F19}" dt="2022-01-05T10:27:12.527" v="3751" actId="20577"/>
          <ac:spMkLst>
            <pc:docMk/>
            <pc:sldMk cId="2803794942" sldId="283"/>
            <ac:spMk id="20" creationId="{6FC5437E-1946-4C22-BDC8-123F7EE1EA86}"/>
          </ac:spMkLst>
        </pc:spChg>
        <pc:spChg chg="mod">
          <ac:chgData name="안 규호" userId="46952595ad2bdcc0" providerId="LiveId" clId="{D13A3E44-7504-4C19-BAF5-C7EB531D2F19}" dt="2022-01-05T10:29:23.347" v="3944" actId="20577"/>
          <ac:spMkLst>
            <pc:docMk/>
            <pc:sldMk cId="2803794942" sldId="283"/>
            <ac:spMk id="21" creationId="{54DA78C3-B23D-4B3F-BDD2-A376BB0D36B3}"/>
          </ac:spMkLst>
        </pc:spChg>
        <pc:spChg chg="mod">
          <ac:chgData name="안 규호" userId="46952595ad2bdcc0" providerId="LiveId" clId="{D13A3E44-7504-4C19-BAF5-C7EB531D2F19}" dt="2022-01-05T10:27:50.346" v="3796" actId="20577"/>
          <ac:spMkLst>
            <pc:docMk/>
            <pc:sldMk cId="2803794942" sldId="283"/>
            <ac:spMk id="22" creationId="{A42286D0-DD4E-479D-B339-3D87112C8CD8}"/>
          </ac:spMkLst>
        </pc:spChg>
        <pc:spChg chg="mod">
          <ac:chgData name="안 규호" userId="46952595ad2bdcc0" providerId="LiveId" clId="{D13A3E44-7504-4C19-BAF5-C7EB531D2F19}" dt="2022-01-05T10:27:59.134" v="3812" actId="20577"/>
          <ac:spMkLst>
            <pc:docMk/>
            <pc:sldMk cId="2803794942" sldId="283"/>
            <ac:spMk id="23" creationId="{03773528-DCAE-4B46-B778-2AA6CB0F4388}"/>
          </ac:spMkLst>
        </pc:spChg>
        <pc:spChg chg="mod">
          <ac:chgData name="안 규호" userId="46952595ad2bdcc0" providerId="LiveId" clId="{D13A3E44-7504-4C19-BAF5-C7EB531D2F19}" dt="2022-01-05T10:30:21.598" v="4150"/>
          <ac:spMkLst>
            <pc:docMk/>
            <pc:sldMk cId="2803794942" sldId="283"/>
            <ac:spMk id="24" creationId="{C1190F3E-70FF-4161-9F7D-D86629CADABF}"/>
          </ac:spMkLst>
        </pc:spChg>
        <pc:spChg chg="mod">
          <ac:chgData name="안 규호" userId="46952595ad2bdcc0" providerId="LiveId" clId="{D13A3E44-7504-4C19-BAF5-C7EB531D2F19}" dt="2022-01-05T10:27:56.800" v="3810" actId="20577"/>
          <ac:spMkLst>
            <pc:docMk/>
            <pc:sldMk cId="2803794942" sldId="283"/>
            <ac:spMk id="25" creationId="{517456EC-6C63-460D-9492-16805C0BC62A}"/>
          </ac:spMkLst>
        </pc:spChg>
        <pc:spChg chg="mod">
          <ac:chgData name="안 규호" userId="46952595ad2bdcc0" providerId="LiveId" clId="{D13A3E44-7504-4C19-BAF5-C7EB531D2F19}" dt="2022-01-05T10:28:15.700" v="3834" actId="20577"/>
          <ac:spMkLst>
            <pc:docMk/>
            <pc:sldMk cId="2803794942" sldId="283"/>
            <ac:spMk id="26" creationId="{E574A165-14F5-4358-92CC-B02A7A1E2671}"/>
          </ac:spMkLst>
        </pc:spChg>
        <pc:spChg chg="mod">
          <ac:chgData name="안 규호" userId="46952595ad2bdcc0" providerId="LiveId" clId="{D13A3E44-7504-4C19-BAF5-C7EB531D2F19}" dt="2022-01-05T10:28:29.138" v="3835"/>
          <ac:spMkLst>
            <pc:docMk/>
            <pc:sldMk cId="2803794942" sldId="283"/>
            <ac:spMk id="27" creationId="{3DDA12CF-7950-4065-BC0C-FF3215DA065F}"/>
          </ac:spMkLst>
        </pc:spChg>
        <pc:spChg chg="mod">
          <ac:chgData name="안 규호" userId="46952595ad2bdcc0" providerId="LiveId" clId="{D13A3E44-7504-4C19-BAF5-C7EB531D2F19}" dt="2022-01-05T10:28:08.878" v="3823" actId="20577"/>
          <ac:spMkLst>
            <pc:docMk/>
            <pc:sldMk cId="2803794942" sldId="283"/>
            <ac:spMk id="28" creationId="{A428E7CD-4958-4C81-93F2-34EFB3CBD780}"/>
          </ac:spMkLst>
        </pc:spChg>
      </pc:sldChg>
      <pc:sldChg chg="del">
        <pc:chgData name="안 규호" userId="46952595ad2bdcc0" providerId="LiveId" clId="{D13A3E44-7504-4C19-BAF5-C7EB531D2F19}" dt="2022-01-05T16:57:10.505" v="4525" actId="47"/>
        <pc:sldMkLst>
          <pc:docMk/>
          <pc:sldMk cId="2393631099" sldId="284"/>
        </pc:sldMkLst>
      </pc:sldChg>
      <pc:sldChg chg="del">
        <pc:chgData name="안 규호" userId="46952595ad2bdcc0" providerId="LiveId" clId="{D13A3E44-7504-4C19-BAF5-C7EB531D2F19}" dt="2022-01-05T16:57:05.336" v="4520" actId="47"/>
        <pc:sldMkLst>
          <pc:docMk/>
          <pc:sldMk cId="3524356639" sldId="286"/>
        </pc:sldMkLst>
      </pc:sldChg>
      <pc:sldChg chg="del">
        <pc:chgData name="안 규호" userId="46952595ad2bdcc0" providerId="LiveId" clId="{D13A3E44-7504-4C19-BAF5-C7EB531D2F19}" dt="2022-01-05T16:57:04.571" v="4519" actId="47"/>
        <pc:sldMkLst>
          <pc:docMk/>
          <pc:sldMk cId="3039576005" sldId="287"/>
        </pc:sldMkLst>
      </pc:sldChg>
      <pc:sldChg chg="del">
        <pc:chgData name="안 규호" userId="46952595ad2bdcc0" providerId="LiveId" clId="{D13A3E44-7504-4C19-BAF5-C7EB531D2F19}" dt="2022-01-05T16:57:03.583" v="4517" actId="47"/>
        <pc:sldMkLst>
          <pc:docMk/>
          <pc:sldMk cId="2139668770" sldId="288"/>
        </pc:sldMkLst>
      </pc:sldChg>
      <pc:sldChg chg="del">
        <pc:chgData name="안 규호" userId="46952595ad2bdcc0" providerId="LiveId" clId="{D13A3E44-7504-4C19-BAF5-C7EB531D2F19}" dt="2022-01-05T16:57:04.125" v="4518" actId="47"/>
        <pc:sldMkLst>
          <pc:docMk/>
          <pc:sldMk cId="1584148496" sldId="289"/>
        </pc:sldMkLst>
      </pc:sldChg>
      <pc:sldChg chg="del">
        <pc:chgData name="안 규호" userId="46952595ad2bdcc0" providerId="LiveId" clId="{D13A3E44-7504-4C19-BAF5-C7EB531D2F19}" dt="2022-01-05T16:57:02.995" v="4516" actId="47"/>
        <pc:sldMkLst>
          <pc:docMk/>
          <pc:sldMk cId="2952192338" sldId="290"/>
        </pc:sldMkLst>
      </pc:sldChg>
      <pc:sldChg chg="del">
        <pc:chgData name="안 규호" userId="46952595ad2bdcc0" providerId="LiveId" clId="{D13A3E44-7504-4C19-BAF5-C7EB531D2F19}" dt="2022-01-05T16:57:02.439" v="4515" actId="47"/>
        <pc:sldMkLst>
          <pc:docMk/>
          <pc:sldMk cId="1881078102" sldId="291"/>
        </pc:sldMkLst>
      </pc:sldChg>
      <pc:sldChg chg="del">
        <pc:chgData name="안 규호" userId="46952595ad2bdcc0" providerId="LiveId" clId="{D13A3E44-7504-4C19-BAF5-C7EB531D2F19}" dt="2022-01-05T16:57:01.948" v="4514" actId="47"/>
        <pc:sldMkLst>
          <pc:docMk/>
          <pc:sldMk cId="3549485027" sldId="292"/>
        </pc:sldMkLst>
      </pc:sldChg>
      <pc:sldChg chg="del">
        <pc:chgData name="안 규호" userId="46952595ad2bdcc0" providerId="LiveId" clId="{D13A3E44-7504-4C19-BAF5-C7EB531D2F19}" dt="2022-01-05T16:57:01.348" v="4513" actId="47"/>
        <pc:sldMkLst>
          <pc:docMk/>
          <pc:sldMk cId="1438082613" sldId="293"/>
        </pc:sldMkLst>
      </pc:sldChg>
      <pc:sldChg chg="addSp delSp modSp mod ord">
        <pc:chgData name="안 규호" userId="46952595ad2bdcc0" providerId="LiveId" clId="{D13A3E44-7504-4C19-BAF5-C7EB531D2F19}" dt="2022-01-05T08:52:21.623" v="2370" actId="1076"/>
        <pc:sldMkLst>
          <pc:docMk/>
          <pc:sldMk cId="2199263989" sldId="294"/>
        </pc:sldMkLst>
        <pc:spChg chg="mod">
          <ac:chgData name="안 규호" userId="46952595ad2bdcc0" providerId="LiveId" clId="{D13A3E44-7504-4C19-BAF5-C7EB531D2F19}" dt="2022-01-05T08:35:19.893" v="2040" actId="20577"/>
          <ac:spMkLst>
            <pc:docMk/>
            <pc:sldMk cId="2199263989" sldId="294"/>
            <ac:spMk id="3" creationId="{10E8F7FC-C6F3-4F21-A228-1AB0954E1DC3}"/>
          </ac:spMkLst>
        </pc:spChg>
        <pc:spChg chg="mod">
          <ac:chgData name="안 규호" userId="46952595ad2bdcc0" providerId="LiveId" clId="{D13A3E44-7504-4C19-BAF5-C7EB531D2F19}" dt="2022-01-05T08:35:18.837" v="2039" actId="20577"/>
          <ac:spMkLst>
            <pc:docMk/>
            <pc:sldMk cId="2199263989" sldId="294"/>
            <ac:spMk id="4" creationId="{F80C6E19-4D93-4CF5-9BA6-A2D9A2A68187}"/>
          </ac:spMkLst>
        </pc:spChg>
        <pc:spChg chg="del">
          <ac:chgData name="안 규호" userId="46952595ad2bdcc0" providerId="LiveId" clId="{D13A3E44-7504-4C19-BAF5-C7EB531D2F19}" dt="2022-01-05T08:35:16.288" v="2037" actId="478"/>
          <ac:spMkLst>
            <pc:docMk/>
            <pc:sldMk cId="2199263989" sldId="294"/>
            <ac:spMk id="6" creationId="{52457443-236A-4B97-AB90-9C203498A48B}"/>
          </ac:spMkLst>
        </pc:spChg>
        <pc:spChg chg="add mod">
          <ac:chgData name="안 규호" userId="46952595ad2bdcc0" providerId="LiveId" clId="{D13A3E44-7504-4C19-BAF5-C7EB531D2F19}" dt="2022-01-05T08:52:21.623" v="2370" actId="1076"/>
          <ac:spMkLst>
            <pc:docMk/>
            <pc:sldMk cId="2199263989" sldId="294"/>
            <ac:spMk id="8" creationId="{6A69483F-075D-40B4-8B5C-F8C89046FB08}"/>
          </ac:spMkLst>
        </pc:spChg>
        <pc:picChg chg="add mod">
          <ac:chgData name="안 규호" userId="46952595ad2bdcc0" providerId="LiveId" clId="{D13A3E44-7504-4C19-BAF5-C7EB531D2F19}" dt="2022-01-05T08:36:27.593" v="2088" actId="1076"/>
          <ac:picMkLst>
            <pc:docMk/>
            <pc:sldMk cId="2199263989" sldId="294"/>
            <ac:picMk id="7" creationId="{EA789B85-5982-4BEB-8D53-14F37A81CDD3}"/>
          </ac:picMkLst>
        </pc:picChg>
      </pc:sldChg>
      <pc:sldChg chg="addSp delSp modSp mod ord addCm delCm">
        <pc:chgData name="안 규호" userId="46952595ad2bdcc0" providerId="LiveId" clId="{D13A3E44-7504-4C19-BAF5-C7EB531D2F19}" dt="2022-01-05T08:25:03.271" v="1738"/>
        <pc:sldMkLst>
          <pc:docMk/>
          <pc:sldMk cId="1627780173" sldId="295"/>
        </pc:sldMkLst>
        <pc:spChg chg="add del mod">
          <ac:chgData name="안 규호" userId="46952595ad2bdcc0" providerId="LiveId" clId="{D13A3E44-7504-4C19-BAF5-C7EB531D2F19}" dt="2022-01-05T08:16:44.068" v="1146"/>
          <ac:spMkLst>
            <pc:docMk/>
            <pc:sldMk cId="1627780173" sldId="295"/>
            <ac:spMk id="4" creationId="{BCB8AA1C-30E0-4F63-B3C1-D15E424A808B}"/>
          </ac:spMkLst>
        </pc:spChg>
        <pc:spChg chg="del mod">
          <ac:chgData name="안 규호" userId="46952595ad2bdcc0" providerId="LiveId" clId="{D13A3E44-7504-4C19-BAF5-C7EB531D2F19}" dt="2022-01-05T08:15:08.699" v="1134" actId="478"/>
          <ac:spMkLst>
            <pc:docMk/>
            <pc:sldMk cId="1627780173" sldId="295"/>
            <ac:spMk id="5" creationId="{1EB95980-B21E-481E-BF88-C25A52D77758}"/>
          </ac:spMkLst>
        </pc:spChg>
        <pc:spChg chg="del mod">
          <ac:chgData name="안 규호" userId="46952595ad2bdcc0" providerId="LiveId" clId="{D13A3E44-7504-4C19-BAF5-C7EB531D2F19}" dt="2022-01-05T08:16:10.818" v="1138"/>
          <ac:spMkLst>
            <pc:docMk/>
            <pc:sldMk cId="1627780173" sldId="295"/>
            <ac:spMk id="6" creationId="{52457443-236A-4B97-AB90-9C203498A48B}"/>
          </ac:spMkLst>
        </pc:spChg>
        <pc:spChg chg="add del mod">
          <ac:chgData name="안 규호" userId="46952595ad2bdcc0" providerId="LiveId" clId="{D13A3E44-7504-4C19-BAF5-C7EB531D2F19}" dt="2022-01-05T08:18:35.633" v="1190"/>
          <ac:spMkLst>
            <pc:docMk/>
            <pc:sldMk cId="1627780173" sldId="295"/>
            <ac:spMk id="7" creationId="{899E004F-D5B5-4B49-AB81-B666CE361AAE}"/>
          </ac:spMkLst>
        </pc:spChg>
        <pc:spChg chg="add mod">
          <ac:chgData name="안 규호" userId="46952595ad2bdcc0" providerId="LiveId" clId="{D13A3E44-7504-4C19-BAF5-C7EB531D2F19}" dt="2022-01-05T08:21:29.361" v="1351" actId="1076"/>
          <ac:spMkLst>
            <pc:docMk/>
            <pc:sldMk cId="1627780173" sldId="295"/>
            <ac:spMk id="8" creationId="{7BBA204D-C425-4F56-B487-5A47FA60B1E8}"/>
          </ac:spMkLst>
        </pc:spChg>
        <pc:spChg chg="add mod">
          <ac:chgData name="안 규호" userId="46952595ad2bdcc0" providerId="LiveId" clId="{D13A3E44-7504-4C19-BAF5-C7EB531D2F19}" dt="2022-01-05T08:24:42.679" v="1736"/>
          <ac:spMkLst>
            <pc:docMk/>
            <pc:sldMk cId="1627780173" sldId="295"/>
            <ac:spMk id="9" creationId="{7518E317-3EAA-4FB7-9BE1-BF0C860C6ECF}"/>
          </ac:spMkLst>
        </pc:spChg>
        <pc:picChg chg="add mod">
          <ac:chgData name="안 규호" userId="46952595ad2bdcc0" providerId="LiveId" clId="{D13A3E44-7504-4C19-BAF5-C7EB531D2F19}" dt="2022-01-05T08:21:23.564" v="1350" actId="1076"/>
          <ac:picMkLst>
            <pc:docMk/>
            <pc:sldMk cId="1627780173" sldId="295"/>
            <ac:picMk id="3" creationId="{9B555712-EAA2-47A6-B914-D4124A518CC4}"/>
          </ac:picMkLst>
        </pc:picChg>
      </pc:sldChg>
      <pc:sldChg chg="addSp delSp modSp mod ord">
        <pc:chgData name="안 규호" userId="46952595ad2bdcc0" providerId="LiveId" clId="{D13A3E44-7504-4C19-BAF5-C7EB531D2F19}" dt="2022-01-05T08:12:53.929" v="1131" actId="22"/>
        <pc:sldMkLst>
          <pc:docMk/>
          <pc:sldMk cId="3407836219" sldId="297"/>
        </pc:sldMkLst>
        <pc:spChg chg="mod">
          <ac:chgData name="안 규호" userId="46952595ad2bdcc0" providerId="LiveId" clId="{D13A3E44-7504-4C19-BAF5-C7EB531D2F19}" dt="2022-01-05T08:12:02.761" v="1127" actId="20577"/>
          <ac:spMkLst>
            <pc:docMk/>
            <pc:sldMk cId="3407836219" sldId="297"/>
            <ac:spMk id="5" creationId="{FEF534C6-FC61-4EA2-8855-1A1004EB5117}"/>
          </ac:spMkLst>
        </pc:spChg>
        <pc:spChg chg="add del mod">
          <ac:chgData name="안 규호" userId="46952595ad2bdcc0" providerId="LiveId" clId="{D13A3E44-7504-4C19-BAF5-C7EB531D2F19}" dt="2022-01-05T08:12:53.929" v="1131" actId="22"/>
          <ac:spMkLst>
            <pc:docMk/>
            <pc:sldMk cId="3407836219" sldId="297"/>
            <ac:spMk id="6" creationId="{536B851B-874D-4A21-A5AE-3C1866321952}"/>
          </ac:spMkLst>
        </pc:spChg>
        <pc:spChg chg="mod">
          <ac:chgData name="안 규호" userId="46952595ad2bdcc0" providerId="LiveId" clId="{D13A3E44-7504-4C19-BAF5-C7EB531D2F19}" dt="2022-01-05T08:11:59.313" v="1126" actId="20577"/>
          <ac:spMkLst>
            <pc:docMk/>
            <pc:sldMk cId="3407836219" sldId="297"/>
            <ac:spMk id="7" creationId="{F2894A62-3A98-4459-B069-8674BB246AAC}"/>
          </ac:spMkLst>
        </pc:spChg>
      </pc:sldChg>
      <pc:sldChg chg="del">
        <pc:chgData name="안 규호" userId="46952595ad2bdcc0" providerId="LiveId" clId="{D13A3E44-7504-4C19-BAF5-C7EB531D2F19}" dt="2022-01-05T16:57:07.656" v="4522" actId="47"/>
        <pc:sldMkLst>
          <pc:docMk/>
          <pc:sldMk cId="1503160340" sldId="298"/>
        </pc:sldMkLst>
      </pc:sldChg>
      <pc:sldChg chg="addSp delSp modSp mod ord">
        <pc:chgData name="안 규호" userId="46952595ad2bdcc0" providerId="LiveId" clId="{D13A3E44-7504-4C19-BAF5-C7EB531D2F19}" dt="2022-01-05T10:30:48.766" v="4153"/>
        <pc:sldMkLst>
          <pc:docMk/>
          <pc:sldMk cId="4070689933" sldId="299"/>
        </pc:sldMkLst>
        <pc:spChg chg="add mod">
          <ac:chgData name="안 규호" userId="46952595ad2bdcc0" providerId="LiveId" clId="{D13A3E44-7504-4C19-BAF5-C7EB531D2F19}" dt="2022-01-05T10:15:57.333" v="3481" actId="1076"/>
          <ac:spMkLst>
            <pc:docMk/>
            <pc:sldMk cId="4070689933" sldId="299"/>
            <ac:spMk id="2" creationId="{6D7CD002-3B08-45CB-8B8E-3389001C5243}"/>
          </ac:spMkLst>
        </pc:spChg>
        <pc:spChg chg="del mod">
          <ac:chgData name="안 규호" userId="46952595ad2bdcc0" providerId="LiveId" clId="{D13A3E44-7504-4C19-BAF5-C7EB531D2F19}" dt="2022-01-05T09:15:49.289" v="2511" actId="478"/>
          <ac:spMkLst>
            <pc:docMk/>
            <pc:sldMk cId="4070689933" sldId="299"/>
            <ac:spMk id="5" creationId="{FEF534C6-FC61-4EA2-8855-1A1004EB5117}"/>
          </ac:spMkLst>
        </pc:spChg>
        <pc:spChg chg="del">
          <ac:chgData name="안 규호" userId="46952595ad2bdcc0" providerId="LiveId" clId="{D13A3E44-7504-4C19-BAF5-C7EB531D2F19}" dt="2022-01-05T09:15:47.423" v="2509" actId="478"/>
          <ac:spMkLst>
            <pc:docMk/>
            <pc:sldMk cId="4070689933" sldId="299"/>
            <ac:spMk id="7" creationId="{F2894A62-3A98-4459-B069-8674BB246AAC}"/>
          </ac:spMkLst>
        </pc:spChg>
        <pc:spChg chg="add del mod">
          <ac:chgData name="안 규호" userId="46952595ad2bdcc0" providerId="LiveId" clId="{D13A3E44-7504-4C19-BAF5-C7EB531D2F19}" dt="2022-01-05T10:16:11.425" v="3495" actId="20577"/>
          <ac:spMkLst>
            <pc:docMk/>
            <pc:sldMk cId="4070689933" sldId="299"/>
            <ac:spMk id="11" creationId="{C7E00E50-9FB8-4923-BD5B-D7505A3A823C}"/>
          </ac:spMkLst>
        </pc:spChg>
        <pc:picChg chg="del">
          <ac:chgData name="안 규호" userId="46952595ad2bdcc0" providerId="LiveId" clId="{D13A3E44-7504-4C19-BAF5-C7EB531D2F19}" dt="2022-01-05T09:15:43.892" v="2508" actId="478"/>
          <ac:picMkLst>
            <pc:docMk/>
            <pc:sldMk cId="4070689933" sldId="299"/>
            <ac:picMk id="6" creationId="{7E2FA2E8-79EF-4D71-AE06-40E6DB40774D}"/>
          </ac:picMkLst>
        </pc:picChg>
        <pc:picChg chg="add del mod">
          <ac:chgData name="안 규호" userId="46952595ad2bdcc0" providerId="LiveId" clId="{D13A3E44-7504-4C19-BAF5-C7EB531D2F19}" dt="2022-01-05T09:42:42.779" v="2644"/>
          <ac:picMkLst>
            <pc:docMk/>
            <pc:sldMk cId="4070689933" sldId="299"/>
            <ac:picMk id="8" creationId="{E8194420-74D5-46F5-ABBB-0F3902E582A0}"/>
          </ac:picMkLst>
        </pc:picChg>
        <pc:picChg chg="add mod">
          <ac:chgData name="안 규호" userId="46952595ad2bdcc0" providerId="LiveId" clId="{D13A3E44-7504-4C19-BAF5-C7EB531D2F19}" dt="2022-01-05T10:15:00.684" v="3465" actId="14100"/>
          <ac:picMkLst>
            <pc:docMk/>
            <pc:sldMk cId="4070689933" sldId="299"/>
            <ac:picMk id="9" creationId="{BCCE8E37-9BDF-4BCE-828A-D95DDFCC6494}"/>
          </ac:picMkLst>
        </pc:picChg>
        <pc:picChg chg="add mod">
          <ac:chgData name="안 규호" userId="46952595ad2bdcc0" providerId="LiveId" clId="{D13A3E44-7504-4C19-BAF5-C7EB531D2F19}" dt="2022-01-05T10:14:56.731" v="3464" actId="14100"/>
          <ac:picMkLst>
            <pc:docMk/>
            <pc:sldMk cId="4070689933" sldId="299"/>
            <ac:picMk id="10" creationId="{D8FC5A3F-9891-4653-A9D0-0E3917B6F098}"/>
          </ac:picMkLst>
        </pc:picChg>
      </pc:sldChg>
      <pc:sldChg chg="modSp add mod">
        <pc:chgData name="안 규호" userId="46952595ad2bdcc0" providerId="LiveId" clId="{D13A3E44-7504-4C19-BAF5-C7EB531D2F19}" dt="2022-01-05T08:44:48.870" v="2302" actId="20577"/>
        <pc:sldMkLst>
          <pc:docMk/>
          <pc:sldMk cId="660127519" sldId="300"/>
        </pc:sldMkLst>
        <pc:spChg chg="mod">
          <ac:chgData name="안 규호" userId="46952595ad2bdcc0" providerId="LiveId" clId="{D13A3E44-7504-4C19-BAF5-C7EB531D2F19}" dt="2022-01-05T08:44:48.870" v="2302" actId="20577"/>
          <ac:spMkLst>
            <pc:docMk/>
            <pc:sldMk cId="660127519" sldId="300"/>
            <ac:spMk id="5" creationId="{FEF534C6-FC61-4EA2-8855-1A1004EB5117}"/>
          </ac:spMkLst>
        </pc:spChg>
        <pc:spChg chg="mod">
          <ac:chgData name="안 규호" userId="46952595ad2bdcc0" providerId="LiveId" clId="{D13A3E44-7504-4C19-BAF5-C7EB531D2F19}" dt="2022-01-05T08:25:25.481" v="1807" actId="14100"/>
          <ac:spMkLst>
            <pc:docMk/>
            <pc:sldMk cId="660127519" sldId="300"/>
            <ac:spMk id="7" creationId="{F2894A62-3A98-4459-B069-8674BB246AAC}"/>
          </ac:spMkLst>
        </pc:spChg>
      </pc:sldChg>
      <pc:sldChg chg="modSp add mod ord">
        <pc:chgData name="안 규호" userId="46952595ad2bdcc0" providerId="LiveId" clId="{D13A3E44-7504-4C19-BAF5-C7EB531D2F19}" dt="2022-01-05T09:04:03.234" v="2503"/>
        <pc:sldMkLst>
          <pc:docMk/>
          <pc:sldMk cId="3249080692" sldId="301"/>
        </pc:sldMkLst>
        <pc:spChg chg="mod">
          <ac:chgData name="안 규호" userId="46952595ad2bdcc0" providerId="LiveId" clId="{D13A3E44-7504-4C19-BAF5-C7EB531D2F19}" dt="2022-01-05T09:03:53.031" v="2474" actId="20577"/>
          <ac:spMkLst>
            <pc:docMk/>
            <pc:sldMk cId="3249080692" sldId="301"/>
            <ac:spMk id="5" creationId="{FEF534C6-FC61-4EA2-8855-1A1004EB5117}"/>
          </ac:spMkLst>
        </pc:spChg>
        <pc:spChg chg="mod">
          <ac:chgData name="안 규호" userId="46952595ad2bdcc0" providerId="LiveId" clId="{D13A3E44-7504-4C19-BAF5-C7EB531D2F19}" dt="2022-01-05T09:04:03.234" v="2503"/>
          <ac:spMkLst>
            <pc:docMk/>
            <pc:sldMk cId="3249080692" sldId="301"/>
            <ac:spMk id="7" creationId="{F2894A62-3A98-4459-B069-8674BB246AAC}"/>
          </ac:spMkLst>
        </pc:spChg>
      </pc:sldChg>
      <pc:sldChg chg="addSp delSp modSp add mod ord modTransition">
        <pc:chgData name="안 규호" userId="46952595ad2bdcc0" providerId="LiveId" clId="{D13A3E44-7504-4C19-BAF5-C7EB531D2F19}" dt="2022-01-05T10:03:02.983" v="3222" actId="478"/>
        <pc:sldMkLst>
          <pc:docMk/>
          <pc:sldMk cId="207243066" sldId="302"/>
        </pc:sldMkLst>
        <pc:spChg chg="add del mod">
          <ac:chgData name="안 규호" userId="46952595ad2bdcc0" providerId="LiveId" clId="{D13A3E44-7504-4C19-BAF5-C7EB531D2F19}" dt="2022-01-05T10:03:02.983" v="3222" actId="478"/>
          <ac:spMkLst>
            <pc:docMk/>
            <pc:sldMk cId="207243066" sldId="302"/>
            <ac:spMk id="2" creationId="{5EDAB073-DC24-4B12-A9B1-40EDC35F730A}"/>
          </ac:spMkLst>
        </pc:spChg>
      </pc:sldChg>
      <pc:sldChg chg="addSp delSp modSp add mod ord">
        <pc:chgData name="안 규호" userId="46952595ad2bdcc0" providerId="LiveId" clId="{D13A3E44-7504-4C19-BAF5-C7EB531D2F19}" dt="2022-01-05T10:02:31.788" v="3221" actId="20577"/>
        <pc:sldMkLst>
          <pc:docMk/>
          <pc:sldMk cId="3227055525" sldId="303"/>
        </pc:sldMkLst>
        <pc:spChg chg="add mod">
          <ac:chgData name="안 규호" userId="46952595ad2bdcc0" providerId="LiveId" clId="{D13A3E44-7504-4C19-BAF5-C7EB531D2F19}" dt="2022-01-05T09:54:25.043" v="2863" actId="1076"/>
          <ac:spMkLst>
            <pc:docMk/>
            <pc:sldMk cId="3227055525" sldId="303"/>
            <ac:spMk id="2" creationId="{11628D24-8A3F-4578-A5CC-CD3F425E1B98}"/>
          </ac:spMkLst>
        </pc:spChg>
        <pc:spChg chg="add mod">
          <ac:chgData name="안 규호" userId="46952595ad2bdcc0" providerId="LiveId" clId="{D13A3E44-7504-4C19-BAF5-C7EB531D2F19}" dt="2022-01-05T09:56:08.196" v="2917" actId="208"/>
          <ac:spMkLst>
            <pc:docMk/>
            <pc:sldMk cId="3227055525" sldId="303"/>
            <ac:spMk id="3" creationId="{347CF78A-8FD4-43A9-B76A-900CBE2AD557}"/>
          </ac:spMkLst>
        </pc:spChg>
        <pc:spChg chg="del">
          <ac:chgData name="안 규호" userId="46952595ad2bdcc0" providerId="LiveId" clId="{D13A3E44-7504-4C19-BAF5-C7EB531D2F19}" dt="2022-01-05T09:52:39.416" v="2770" actId="478"/>
          <ac:spMkLst>
            <pc:docMk/>
            <pc:sldMk cId="3227055525" sldId="303"/>
            <ac:spMk id="4" creationId="{65468AD5-E6A1-47E8-9643-6289506D78FD}"/>
          </ac:spMkLst>
        </pc:spChg>
        <pc:spChg chg="add mod">
          <ac:chgData name="안 규호" userId="46952595ad2bdcc0" providerId="LiveId" clId="{D13A3E44-7504-4C19-BAF5-C7EB531D2F19}" dt="2022-01-05T09:55:25.417" v="2906" actId="20577"/>
          <ac:spMkLst>
            <pc:docMk/>
            <pc:sldMk cId="3227055525" sldId="303"/>
            <ac:spMk id="5" creationId="{3289DBC3-210C-4141-9A47-31EFC516EF4B}"/>
          </ac:spMkLst>
        </pc:spChg>
        <pc:spChg chg="add del mod">
          <ac:chgData name="안 규호" userId="46952595ad2bdcc0" providerId="LiveId" clId="{D13A3E44-7504-4C19-BAF5-C7EB531D2F19}" dt="2022-01-05T10:00:03.949" v="3003" actId="478"/>
          <ac:spMkLst>
            <pc:docMk/>
            <pc:sldMk cId="3227055525" sldId="303"/>
            <ac:spMk id="18" creationId="{AA9C4725-597F-4E85-A5C0-F1246DF90357}"/>
          </ac:spMkLst>
        </pc:spChg>
        <pc:spChg chg="add del mod">
          <ac:chgData name="안 규호" userId="46952595ad2bdcc0" providerId="LiveId" clId="{D13A3E44-7504-4C19-BAF5-C7EB531D2F19}" dt="2022-01-05T10:00:03.135" v="3002" actId="478"/>
          <ac:spMkLst>
            <pc:docMk/>
            <pc:sldMk cId="3227055525" sldId="303"/>
            <ac:spMk id="19" creationId="{878FF073-59D5-4FE2-9A19-43B40DA11F09}"/>
          </ac:spMkLst>
        </pc:spChg>
        <pc:spChg chg="add del mod">
          <ac:chgData name="안 규호" userId="46952595ad2bdcc0" providerId="LiveId" clId="{D13A3E44-7504-4C19-BAF5-C7EB531D2F19}" dt="2022-01-05T10:00:02.264" v="3001" actId="478"/>
          <ac:spMkLst>
            <pc:docMk/>
            <pc:sldMk cId="3227055525" sldId="303"/>
            <ac:spMk id="20" creationId="{3AB4673A-CF92-42B3-BF9B-8A84E1699C4B}"/>
          </ac:spMkLst>
        </pc:spChg>
        <pc:spChg chg="add mod">
          <ac:chgData name="안 규호" userId="46952595ad2bdcc0" providerId="LiveId" clId="{D13A3E44-7504-4C19-BAF5-C7EB531D2F19}" dt="2022-01-05T10:02:31.788" v="3221" actId="20577"/>
          <ac:spMkLst>
            <pc:docMk/>
            <pc:sldMk cId="3227055525" sldId="303"/>
            <ac:spMk id="21" creationId="{900D3A27-B225-4F76-A516-A460140C75BF}"/>
          </ac:spMkLst>
        </pc:spChg>
        <pc:cxnChg chg="add del mod">
          <ac:chgData name="안 규호" userId="46952595ad2bdcc0" providerId="LiveId" clId="{D13A3E44-7504-4C19-BAF5-C7EB531D2F19}" dt="2022-01-05T09:57:13.515" v="2938" actId="478"/>
          <ac:cxnSpMkLst>
            <pc:docMk/>
            <pc:sldMk cId="3227055525" sldId="303"/>
            <ac:cxnSpMk id="7" creationId="{ACE00DFE-F7BD-479E-8B44-82ADDFBE9BB5}"/>
          </ac:cxnSpMkLst>
        </pc:cxnChg>
        <pc:cxnChg chg="add mod">
          <ac:chgData name="안 규호" userId="46952595ad2bdcc0" providerId="LiveId" clId="{D13A3E44-7504-4C19-BAF5-C7EB531D2F19}" dt="2022-01-05T09:57:35.996" v="2944" actId="1076"/>
          <ac:cxnSpMkLst>
            <pc:docMk/>
            <pc:sldMk cId="3227055525" sldId="303"/>
            <ac:cxnSpMk id="9" creationId="{66914AB8-67EC-4A3E-B59B-55961E72F862}"/>
          </ac:cxnSpMkLst>
        </pc:cxnChg>
        <pc:cxnChg chg="add mod">
          <ac:chgData name="안 규호" userId="46952595ad2bdcc0" providerId="LiveId" clId="{D13A3E44-7504-4C19-BAF5-C7EB531D2F19}" dt="2022-01-05T09:57:37.136" v="2945" actId="1076"/>
          <ac:cxnSpMkLst>
            <pc:docMk/>
            <pc:sldMk cId="3227055525" sldId="303"/>
            <ac:cxnSpMk id="10" creationId="{AED06986-7ED4-47D8-8D24-C593524E2D44}"/>
          </ac:cxnSpMkLst>
        </pc:cxnChg>
        <pc:cxnChg chg="add mod">
          <ac:chgData name="안 규호" userId="46952595ad2bdcc0" providerId="LiveId" clId="{D13A3E44-7504-4C19-BAF5-C7EB531D2F19}" dt="2022-01-05T09:57:38.958" v="2946" actId="1076"/>
          <ac:cxnSpMkLst>
            <pc:docMk/>
            <pc:sldMk cId="3227055525" sldId="303"/>
            <ac:cxnSpMk id="11" creationId="{2D8A6126-1FD6-49E1-85A8-6CB2053A642D}"/>
          </ac:cxnSpMkLst>
        </pc:cxnChg>
        <pc:cxnChg chg="add mod">
          <ac:chgData name="안 규호" userId="46952595ad2bdcc0" providerId="LiveId" clId="{D13A3E44-7504-4C19-BAF5-C7EB531D2F19}" dt="2022-01-05T09:57:51.611" v="2954" actId="1076"/>
          <ac:cxnSpMkLst>
            <pc:docMk/>
            <pc:sldMk cId="3227055525" sldId="303"/>
            <ac:cxnSpMk id="12" creationId="{05E97A30-5606-43DA-AC0B-C96305BA73BF}"/>
          </ac:cxnSpMkLst>
        </pc:cxnChg>
        <pc:cxnChg chg="add mod">
          <ac:chgData name="안 규호" userId="46952595ad2bdcc0" providerId="LiveId" clId="{D13A3E44-7504-4C19-BAF5-C7EB531D2F19}" dt="2022-01-05T09:57:50.398" v="2953" actId="1076"/>
          <ac:cxnSpMkLst>
            <pc:docMk/>
            <pc:sldMk cId="3227055525" sldId="303"/>
            <ac:cxnSpMk id="13" creationId="{3B5971D1-0ED9-4E27-B698-3CFFD4E142AE}"/>
          </ac:cxnSpMkLst>
        </pc:cxnChg>
        <pc:cxnChg chg="add mod">
          <ac:chgData name="안 규호" userId="46952595ad2bdcc0" providerId="LiveId" clId="{D13A3E44-7504-4C19-BAF5-C7EB531D2F19}" dt="2022-01-05T09:57:48.846" v="2952" actId="1076"/>
          <ac:cxnSpMkLst>
            <pc:docMk/>
            <pc:sldMk cId="3227055525" sldId="303"/>
            <ac:cxnSpMk id="14" creationId="{DD71178C-AA17-4B01-8CF4-4D12EC0B5515}"/>
          </ac:cxnSpMkLst>
        </pc:cxnChg>
        <pc:cxnChg chg="add mod">
          <ac:chgData name="안 규호" userId="46952595ad2bdcc0" providerId="LiveId" clId="{D13A3E44-7504-4C19-BAF5-C7EB531D2F19}" dt="2022-01-05T09:57:47.494" v="2951" actId="1076"/>
          <ac:cxnSpMkLst>
            <pc:docMk/>
            <pc:sldMk cId="3227055525" sldId="303"/>
            <ac:cxnSpMk id="15" creationId="{BB6DB9F5-3EE2-45DD-9F18-25EE4FABABE6}"/>
          </ac:cxnSpMkLst>
        </pc:cxnChg>
        <pc:cxnChg chg="add mod">
          <ac:chgData name="안 규호" userId="46952595ad2bdcc0" providerId="LiveId" clId="{D13A3E44-7504-4C19-BAF5-C7EB531D2F19}" dt="2022-01-05T09:57:45.077" v="2950" actId="1076"/>
          <ac:cxnSpMkLst>
            <pc:docMk/>
            <pc:sldMk cId="3227055525" sldId="303"/>
            <ac:cxnSpMk id="16" creationId="{EE3BDD4A-8D13-44FF-8FAA-4F2595ABD729}"/>
          </ac:cxnSpMkLst>
        </pc:cxnChg>
        <pc:cxnChg chg="add mod">
          <ac:chgData name="안 규호" userId="46952595ad2bdcc0" providerId="LiveId" clId="{D13A3E44-7504-4C19-BAF5-C7EB531D2F19}" dt="2022-01-05T09:57:28.225" v="2941" actId="1076"/>
          <ac:cxnSpMkLst>
            <pc:docMk/>
            <pc:sldMk cId="3227055525" sldId="303"/>
            <ac:cxnSpMk id="17" creationId="{B0B6DC8A-EB13-4B05-8F2C-0A75B23FE1D4}"/>
          </ac:cxnSpMkLst>
        </pc:cxnChg>
      </pc:sldChg>
      <pc:sldChg chg="add del ord">
        <pc:chgData name="안 규호" userId="46952595ad2bdcc0" providerId="LiveId" clId="{D13A3E44-7504-4C19-BAF5-C7EB531D2F19}" dt="2022-01-05T10:48:55.818" v="4201" actId="47"/>
        <pc:sldMkLst>
          <pc:docMk/>
          <pc:sldMk cId="14200997" sldId="304"/>
        </pc:sldMkLst>
      </pc:sldChg>
      <pc:sldChg chg="addSp delSp modSp add mod ord">
        <pc:chgData name="안 규호" userId="46952595ad2bdcc0" providerId="LiveId" clId="{D13A3E44-7504-4C19-BAF5-C7EB531D2F19}" dt="2022-01-05T10:50:21.087" v="4270" actId="255"/>
        <pc:sldMkLst>
          <pc:docMk/>
          <pc:sldMk cId="2743951449" sldId="304"/>
        </pc:sldMkLst>
        <pc:spChg chg="del">
          <ac:chgData name="안 규호" userId="46952595ad2bdcc0" providerId="LiveId" clId="{D13A3E44-7504-4C19-BAF5-C7EB531D2F19}" dt="2022-01-05T10:49:06.781" v="4206" actId="478"/>
          <ac:spMkLst>
            <pc:docMk/>
            <pc:sldMk cId="2743951449" sldId="304"/>
            <ac:spMk id="8" creationId="{6A69483F-075D-40B4-8B5C-F8C89046FB08}"/>
          </ac:spMkLst>
        </pc:spChg>
        <pc:spChg chg="add mod">
          <ac:chgData name="안 규호" userId="46952595ad2bdcc0" providerId="LiveId" clId="{D13A3E44-7504-4C19-BAF5-C7EB531D2F19}" dt="2022-01-05T10:50:21.087" v="4270" actId="255"/>
          <ac:spMkLst>
            <pc:docMk/>
            <pc:sldMk cId="2743951449" sldId="304"/>
            <ac:spMk id="9" creationId="{913F5AFF-91C1-4484-AF93-385E44CB8326}"/>
          </ac:spMkLst>
        </pc:spChg>
        <pc:picChg chg="add mod">
          <ac:chgData name="안 규호" userId="46952595ad2bdcc0" providerId="LiveId" clId="{D13A3E44-7504-4C19-BAF5-C7EB531D2F19}" dt="2022-01-05T10:49:18.728" v="4210" actId="1076"/>
          <ac:picMkLst>
            <pc:docMk/>
            <pc:sldMk cId="2743951449" sldId="304"/>
            <ac:picMk id="6" creationId="{2F2E9311-8F3E-47B2-A529-6F97BA012C9B}"/>
          </ac:picMkLst>
        </pc:picChg>
        <pc:picChg chg="del">
          <ac:chgData name="안 규호" userId="46952595ad2bdcc0" providerId="LiveId" clId="{D13A3E44-7504-4C19-BAF5-C7EB531D2F19}" dt="2022-01-05T10:49:06.094" v="4205" actId="478"/>
          <ac:picMkLst>
            <pc:docMk/>
            <pc:sldMk cId="2743951449" sldId="304"/>
            <ac:picMk id="7" creationId="{EA789B85-5982-4BEB-8D53-14F37A81CDD3}"/>
          </ac:picMkLst>
        </pc:picChg>
      </pc:sldChg>
      <pc:sldChg chg="addSp delSp modSp add del mod ord setBg">
        <pc:chgData name="안 규호" userId="46952595ad2bdcc0" providerId="LiveId" clId="{D13A3E44-7504-4C19-BAF5-C7EB531D2F19}" dt="2022-01-05T10:30:34.898" v="4151" actId="47"/>
        <pc:sldMkLst>
          <pc:docMk/>
          <pc:sldMk cId="3382859627" sldId="304"/>
        </pc:sldMkLst>
        <pc:spChg chg="add del mod">
          <ac:chgData name="안 규호" userId="46952595ad2bdcc0" providerId="LiveId" clId="{D13A3E44-7504-4C19-BAF5-C7EB531D2F19}" dt="2022-01-05T10:24:09.021" v="3680" actId="767"/>
          <ac:spMkLst>
            <pc:docMk/>
            <pc:sldMk cId="3382859627" sldId="304"/>
            <ac:spMk id="2" creationId="{4FAE3379-519A-4A76-AA39-45BBAD0E9535}"/>
          </ac:spMkLst>
        </pc:spChg>
        <pc:spChg chg="mod">
          <ac:chgData name="안 규호" userId="46952595ad2bdcc0" providerId="LiveId" clId="{D13A3E44-7504-4C19-BAF5-C7EB531D2F19}" dt="2022-01-05T10:21:49.459" v="3575" actId="1076"/>
          <ac:spMkLst>
            <pc:docMk/>
            <pc:sldMk cId="3382859627" sldId="304"/>
            <ac:spMk id="4" creationId="{65468AD5-E6A1-47E8-9643-6289506D78FD}"/>
          </ac:spMkLst>
        </pc:spChg>
        <pc:spChg chg="mod">
          <ac:chgData name="안 규호" userId="46952595ad2bdcc0" providerId="LiveId" clId="{D13A3E44-7504-4C19-BAF5-C7EB531D2F19}" dt="2022-01-05T10:23:43.756" v="3667" actId="20577"/>
          <ac:spMkLst>
            <pc:docMk/>
            <pc:sldMk cId="3382859627" sldId="304"/>
            <ac:spMk id="5" creationId="{62632AD9-DC23-4470-BC08-0E4F1F6AEE6B}"/>
          </ac:spMkLst>
        </pc:spChg>
        <pc:spChg chg="mod">
          <ac:chgData name="안 규호" userId="46952595ad2bdcc0" providerId="LiveId" clId="{D13A3E44-7504-4C19-BAF5-C7EB531D2F19}" dt="2022-01-05T10:23:46.425" v="3668" actId="122"/>
          <ac:spMkLst>
            <pc:docMk/>
            <pc:sldMk cId="3382859627" sldId="304"/>
            <ac:spMk id="6" creationId="{8D0B578D-9AEE-4BD6-B6B5-38650498FD84}"/>
          </ac:spMkLst>
        </pc:spChg>
        <pc:spChg chg="add mod">
          <ac:chgData name="안 규호" userId="46952595ad2bdcc0" providerId="LiveId" clId="{D13A3E44-7504-4C19-BAF5-C7EB531D2F19}" dt="2022-01-05T10:25:16.344" v="3745" actId="20577"/>
          <ac:spMkLst>
            <pc:docMk/>
            <pc:sldMk cId="3382859627" sldId="304"/>
            <ac:spMk id="7" creationId="{295C3360-59D2-4AF3-B600-8A943A0B4D22}"/>
          </ac:spMkLst>
        </pc:spChg>
        <pc:grpChg chg="add mod">
          <ac:chgData name="안 규호" userId="46952595ad2bdcc0" providerId="LiveId" clId="{D13A3E44-7504-4C19-BAF5-C7EB531D2F19}" dt="2022-01-05T10:21:53.064" v="3576" actId="1076"/>
          <ac:grpSpMkLst>
            <pc:docMk/>
            <pc:sldMk cId="3382859627" sldId="304"/>
            <ac:grpSpMk id="3" creationId="{E6DD2320-AB4E-40A9-A24F-90FF5AC541AA}"/>
          </ac:grpSpMkLst>
        </pc:grpChg>
      </pc:sldChg>
      <pc:sldChg chg="addSp delSp modSp add mod">
        <pc:chgData name="안 규호" userId="46952595ad2bdcc0" providerId="LiveId" clId="{D13A3E44-7504-4C19-BAF5-C7EB531D2F19}" dt="2022-01-05T10:55:53.643" v="4276" actId="1076"/>
        <pc:sldMkLst>
          <pc:docMk/>
          <pc:sldMk cId="2619568128" sldId="305"/>
        </pc:sldMkLst>
        <pc:spChg chg="mod">
          <ac:chgData name="안 규호" userId="46952595ad2bdcc0" providerId="LiveId" clId="{D13A3E44-7504-4C19-BAF5-C7EB531D2F19}" dt="2022-01-05T10:55:31.778" v="4274" actId="6549"/>
          <ac:spMkLst>
            <pc:docMk/>
            <pc:sldMk cId="2619568128" sldId="305"/>
            <ac:spMk id="9" creationId="{913F5AFF-91C1-4484-AF93-385E44CB8326}"/>
          </ac:spMkLst>
        </pc:spChg>
        <pc:picChg chg="del">
          <ac:chgData name="안 규호" userId="46952595ad2bdcc0" providerId="LiveId" clId="{D13A3E44-7504-4C19-BAF5-C7EB531D2F19}" dt="2022-01-05T10:55:29.330" v="4272" actId="478"/>
          <ac:picMkLst>
            <pc:docMk/>
            <pc:sldMk cId="2619568128" sldId="305"/>
            <ac:picMk id="6" creationId="{2F2E9311-8F3E-47B2-A529-6F97BA012C9B}"/>
          </ac:picMkLst>
        </pc:picChg>
        <pc:picChg chg="add mod">
          <ac:chgData name="안 규호" userId="46952595ad2bdcc0" providerId="LiveId" clId="{D13A3E44-7504-4C19-BAF5-C7EB531D2F19}" dt="2022-01-05T10:55:53.643" v="4276" actId="1076"/>
          <ac:picMkLst>
            <pc:docMk/>
            <pc:sldMk cId="2619568128" sldId="305"/>
            <ac:picMk id="7" creationId="{C28D01A2-376B-41D7-921F-07028F3E8D5B}"/>
          </ac:picMkLst>
        </pc:picChg>
      </pc:sldChg>
      <pc:sldChg chg="addSp delSp modSp add mod">
        <pc:chgData name="안 규호" userId="46952595ad2bdcc0" providerId="LiveId" clId="{D13A3E44-7504-4C19-BAF5-C7EB531D2F19}" dt="2022-01-05T11:29:45.193" v="4492" actId="14100"/>
        <pc:sldMkLst>
          <pc:docMk/>
          <pc:sldMk cId="2195604507" sldId="306"/>
        </pc:sldMkLst>
        <pc:spChg chg="add mod">
          <ac:chgData name="안 규호" userId="46952595ad2bdcc0" providerId="LiveId" clId="{D13A3E44-7504-4C19-BAF5-C7EB531D2F19}" dt="2022-01-05T11:27:16.534" v="4434" actId="1076"/>
          <ac:spMkLst>
            <pc:docMk/>
            <pc:sldMk cId="2195604507" sldId="306"/>
            <ac:spMk id="8" creationId="{6B9C36EE-36DD-45F4-A506-EC19E05057A3}"/>
          </ac:spMkLst>
        </pc:spChg>
        <pc:spChg chg="mod">
          <ac:chgData name="안 규호" userId="46952595ad2bdcc0" providerId="LiveId" clId="{D13A3E44-7504-4C19-BAF5-C7EB531D2F19}" dt="2022-01-05T11:19:25.825" v="4311"/>
          <ac:spMkLst>
            <pc:docMk/>
            <pc:sldMk cId="2195604507" sldId="306"/>
            <ac:spMk id="9" creationId="{913F5AFF-91C1-4484-AF93-385E44CB8326}"/>
          </ac:spMkLst>
        </pc:spChg>
        <pc:spChg chg="add mod">
          <ac:chgData name="안 규호" userId="46952595ad2bdcc0" providerId="LiveId" clId="{D13A3E44-7504-4C19-BAF5-C7EB531D2F19}" dt="2022-01-05T11:29:45.193" v="4492" actId="14100"/>
          <ac:spMkLst>
            <pc:docMk/>
            <pc:sldMk cId="2195604507" sldId="306"/>
            <ac:spMk id="13" creationId="{D96B4E2F-6C09-4750-80CA-9D356A49A1BF}"/>
          </ac:spMkLst>
        </pc:spChg>
        <pc:spChg chg="add mod">
          <ac:chgData name="안 규호" userId="46952595ad2bdcc0" providerId="LiveId" clId="{D13A3E44-7504-4C19-BAF5-C7EB531D2F19}" dt="2022-01-05T11:29:36.306" v="4490" actId="14100"/>
          <ac:spMkLst>
            <pc:docMk/>
            <pc:sldMk cId="2195604507" sldId="306"/>
            <ac:spMk id="17" creationId="{A1C7E3E4-4CEB-4882-B79D-C7B222B17C0F}"/>
          </ac:spMkLst>
        </pc:spChg>
        <pc:picChg chg="del">
          <ac:chgData name="안 규호" userId="46952595ad2bdcc0" providerId="LiveId" clId="{D13A3E44-7504-4C19-BAF5-C7EB531D2F19}" dt="2022-01-05T11:19:18.521" v="4285" actId="478"/>
          <ac:picMkLst>
            <pc:docMk/>
            <pc:sldMk cId="2195604507" sldId="306"/>
            <ac:picMk id="7" creationId="{C28D01A2-376B-41D7-921F-07028F3E8D5B}"/>
          </ac:picMkLst>
        </pc:picChg>
        <pc:picChg chg="add mod">
          <ac:chgData name="안 규호" userId="46952595ad2bdcc0" providerId="LiveId" clId="{D13A3E44-7504-4C19-BAF5-C7EB531D2F19}" dt="2022-01-05T11:28:56.717" v="4458" actId="14100"/>
          <ac:picMkLst>
            <pc:docMk/>
            <pc:sldMk cId="2195604507" sldId="306"/>
            <ac:picMk id="10" creationId="{8B695F27-35DD-49DC-B6A1-E51886D4ED9C}"/>
          </ac:picMkLst>
        </pc:picChg>
        <pc:cxnChg chg="add mod">
          <ac:chgData name="안 규호" userId="46952595ad2bdcc0" providerId="LiveId" clId="{D13A3E44-7504-4C19-BAF5-C7EB531D2F19}" dt="2022-01-05T11:28:13.467" v="4443" actId="14100"/>
          <ac:cxnSpMkLst>
            <pc:docMk/>
            <pc:sldMk cId="2195604507" sldId="306"/>
            <ac:cxnSpMk id="11" creationId="{CABA6A58-7C25-44E2-876C-EB3AA3D3FFD9}"/>
          </ac:cxnSpMkLst>
        </pc:cxnChg>
        <pc:cxnChg chg="add mod">
          <ac:chgData name="안 규호" userId="46952595ad2bdcc0" providerId="LiveId" clId="{D13A3E44-7504-4C19-BAF5-C7EB531D2F19}" dt="2022-01-05T11:29:16.516" v="4462" actId="14100"/>
          <ac:cxnSpMkLst>
            <pc:docMk/>
            <pc:sldMk cId="2195604507" sldId="306"/>
            <ac:cxnSpMk id="14" creationId="{37242087-5448-4B57-9874-5F602094D31C}"/>
          </ac:cxnSpMkLst>
        </pc:cxnChg>
      </pc:sldChg>
      <pc:sldChg chg="modSp add mod ord">
        <pc:chgData name="안 규호" userId="46952595ad2bdcc0" providerId="LiveId" clId="{D13A3E44-7504-4C19-BAF5-C7EB531D2F19}" dt="2022-01-05T11:19:47.739" v="4365"/>
        <pc:sldMkLst>
          <pc:docMk/>
          <pc:sldMk cId="757050113" sldId="307"/>
        </pc:sldMkLst>
        <pc:spChg chg="mod">
          <ac:chgData name="안 규호" userId="46952595ad2bdcc0" providerId="LiveId" clId="{D13A3E44-7504-4C19-BAF5-C7EB531D2F19}" dt="2022-01-05T11:19:37.555" v="4316" actId="20577"/>
          <ac:spMkLst>
            <pc:docMk/>
            <pc:sldMk cId="757050113" sldId="307"/>
            <ac:spMk id="5" creationId="{FEF534C6-FC61-4EA2-8855-1A1004EB5117}"/>
          </ac:spMkLst>
        </pc:spChg>
        <pc:spChg chg="mod">
          <ac:chgData name="안 규호" userId="46952595ad2bdcc0" providerId="LiveId" clId="{D13A3E44-7504-4C19-BAF5-C7EB531D2F19}" dt="2022-01-05T11:19:47.739" v="4365"/>
          <ac:spMkLst>
            <pc:docMk/>
            <pc:sldMk cId="757050113" sldId="307"/>
            <ac:spMk id="7" creationId="{F2894A62-3A98-4459-B069-8674BB246AAC}"/>
          </ac:spMkLst>
        </pc:spChg>
      </pc:sldChg>
      <pc:sldChg chg="addSp delSp modSp add mod ord addCm delCm">
        <pc:chgData name="안 규호" userId="46952595ad2bdcc0" providerId="LiveId" clId="{D13A3E44-7504-4C19-BAF5-C7EB531D2F19}" dt="2022-01-05T11:23:20.827" v="4432" actId="14100"/>
        <pc:sldMkLst>
          <pc:docMk/>
          <pc:sldMk cId="3241308634" sldId="308"/>
        </pc:sldMkLst>
        <pc:spChg chg="add del">
          <ac:chgData name="안 규호" userId="46952595ad2bdcc0" providerId="LiveId" clId="{D13A3E44-7504-4C19-BAF5-C7EB531D2F19}" dt="2022-01-05T11:21:32.040" v="4370" actId="11529"/>
          <ac:spMkLst>
            <pc:docMk/>
            <pc:sldMk cId="3241308634" sldId="308"/>
            <ac:spMk id="2" creationId="{9EC7685A-E63D-4C3F-BE69-E9CFB9BE3531}"/>
          </ac:spMkLst>
        </pc:spChg>
        <pc:spChg chg="add mod">
          <ac:chgData name="안 규호" userId="46952595ad2bdcc0" providerId="LiveId" clId="{D13A3E44-7504-4C19-BAF5-C7EB531D2F19}" dt="2022-01-05T11:22:34.880" v="4404" actId="122"/>
          <ac:spMkLst>
            <pc:docMk/>
            <pc:sldMk cId="3241308634" sldId="308"/>
            <ac:spMk id="10" creationId="{5F4122D4-1A5B-4A07-A030-B2616B23C8D9}"/>
          </ac:spMkLst>
        </pc:spChg>
        <pc:spChg chg="add del">
          <ac:chgData name="안 규호" userId="46952595ad2bdcc0" providerId="LiveId" clId="{D13A3E44-7504-4C19-BAF5-C7EB531D2F19}" dt="2022-01-05T11:22:55.867" v="4408" actId="11529"/>
          <ac:spMkLst>
            <pc:docMk/>
            <pc:sldMk cId="3241308634" sldId="308"/>
            <ac:spMk id="13" creationId="{A7FE1A16-4486-4DC4-A1B6-9EEAB0A75462}"/>
          </ac:spMkLst>
        </pc:spChg>
        <pc:spChg chg="add mod">
          <ac:chgData name="안 규호" userId="46952595ad2bdcc0" providerId="LiveId" clId="{D13A3E44-7504-4C19-BAF5-C7EB531D2F19}" dt="2022-01-05T11:23:12.665" v="4431"/>
          <ac:spMkLst>
            <pc:docMk/>
            <pc:sldMk cId="3241308634" sldId="308"/>
            <ac:spMk id="14" creationId="{9899F4D4-D696-4A3D-982B-215C9DF98FA0}"/>
          </ac:spMkLst>
        </pc:spChg>
        <pc:cxnChg chg="add del">
          <ac:chgData name="안 규호" userId="46952595ad2bdcc0" providerId="LiveId" clId="{D13A3E44-7504-4C19-BAF5-C7EB531D2F19}" dt="2022-01-05T11:21:48.646" v="4372" actId="11529"/>
          <ac:cxnSpMkLst>
            <pc:docMk/>
            <pc:sldMk cId="3241308634" sldId="308"/>
            <ac:cxnSpMk id="6" creationId="{CA858415-A18E-40BC-9F95-5EE5272FEE29}"/>
          </ac:cxnSpMkLst>
        </pc:cxnChg>
        <pc:cxnChg chg="add mod">
          <ac:chgData name="안 규호" userId="46952595ad2bdcc0" providerId="LiveId" clId="{D13A3E44-7504-4C19-BAF5-C7EB531D2F19}" dt="2022-01-05T11:22:02.191" v="4374" actId="1076"/>
          <ac:cxnSpMkLst>
            <pc:docMk/>
            <pc:sldMk cId="3241308634" sldId="308"/>
            <ac:cxnSpMk id="8" creationId="{B41DDB92-62EA-4B35-80D5-96E95597AC69}"/>
          </ac:cxnSpMkLst>
        </pc:cxnChg>
        <pc:cxnChg chg="add mod">
          <ac:chgData name="안 규호" userId="46952595ad2bdcc0" providerId="LiveId" clId="{D13A3E44-7504-4C19-BAF5-C7EB531D2F19}" dt="2022-01-05T11:23:20.827" v="4432" actId="14100"/>
          <ac:cxnSpMkLst>
            <pc:docMk/>
            <pc:sldMk cId="3241308634" sldId="308"/>
            <ac:cxnSpMk id="12" creationId="{F0784FAA-60AC-4AEB-A117-F72B7BACEE1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-22015" y="2505670"/>
            <a:ext cx="12236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신경망의 엔진 </a:t>
            </a:r>
            <a:r>
              <a:rPr lang="en-US" altLang="ko-KR" sz="5400" dirty="0">
                <a:solidFill>
                  <a:schemeClr val="bg1"/>
                </a:solidFill>
              </a:rPr>
              <a:t>: </a:t>
            </a:r>
            <a:r>
              <a:rPr lang="ko-KR" altLang="en-US" sz="5400" dirty="0" err="1">
                <a:solidFill>
                  <a:schemeClr val="bg1"/>
                </a:solidFill>
              </a:rPr>
              <a:t>그래디언트</a:t>
            </a:r>
            <a:r>
              <a:rPr lang="ko-KR" altLang="en-US" sz="5400" dirty="0">
                <a:solidFill>
                  <a:schemeClr val="bg1"/>
                </a:solidFill>
              </a:rPr>
              <a:t> 기반 최적화</a:t>
            </a:r>
            <a:endParaRPr lang="en-US" altLang="ko-KR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468AD5-E6A1-47E8-9643-6289506D78FD}"/>
              </a:ext>
            </a:extLst>
          </p:cNvPr>
          <p:cNvSpPr txBox="1"/>
          <p:nvPr/>
        </p:nvSpPr>
        <p:spPr>
          <a:xfrm>
            <a:off x="1490662" y="2247900"/>
            <a:ext cx="9210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경사 하강법은 무엇인가</a:t>
            </a:r>
            <a:r>
              <a:rPr lang="en-US" altLang="ko-KR" sz="2800" dirty="0"/>
              <a:t>?</a:t>
            </a:r>
          </a:p>
          <a:p>
            <a:pPr algn="ctr"/>
            <a:r>
              <a:rPr lang="ko-KR" altLang="en-US" sz="2800" dirty="0"/>
              <a:t>왜 경사 하강법을 사용하는가</a:t>
            </a:r>
            <a:r>
              <a:rPr lang="en-US" altLang="ko-KR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81063" y="50565"/>
            <a:ext cx="4711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딥러닝  모델  훈련  반복  루프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5836" y="2952489"/>
            <a:ext cx="1682895" cy="15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훈련 샘플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 이에 대응하는 정답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배치를  추출합니다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73752" y="2952489"/>
            <a:ext cx="1682895" cy="15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 네트워크에 넣어 실행하고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예측값을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구합니다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24616" y="2952489"/>
            <a:ext cx="1682895" cy="191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예측값과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실제 정답 값의 차이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네트워크의 손실을  계산합니다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2952489"/>
            <a:ext cx="1682895" cy="2281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손실값이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감소되도록 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네트워크의  모든 가중치를  업데이트  합니다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628D24-8A3F-4578-A5CC-CD3F425E1B98}"/>
              </a:ext>
            </a:extLst>
          </p:cNvPr>
          <p:cNvSpPr/>
          <p:nvPr/>
        </p:nvSpPr>
        <p:spPr>
          <a:xfrm>
            <a:off x="2447923" y="1104900"/>
            <a:ext cx="7296150" cy="590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미니 배치 확률적 경사 </a:t>
            </a:r>
            <a:r>
              <a:rPr lang="ko-KR" altLang="en-US" sz="2800" dirty="0" err="1"/>
              <a:t>하강법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7CF78A-8FD4-43A9-B76A-900CBE2AD557}"/>
              </a:ext>
            </a:extLst>
          </p:cNvPr>
          <p:cNvSpPr/>
          <p:nvPr/>
        </p:nvSpPr>
        <p:spPr>
          <a:xfrm>
            <a:off x="1357310" y="3741956"/>
            <a:ext cx="9477375" cy="5905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9DBC3-210C-4141-9A47-31EFC516EF4B}"/>
              </a:ext>
            </a:extLst>
          </p:cNvPr>
          <p:cNvSpPr txBox="1"/>
          <p:nvPr/>
        </p:nvSpPr>
        <p:spPr>
          <a:xfrm>
            <a:off x="3824287" y="2543175"/>
            <a:ext cx="454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전체 데이터 </a:t>
            </a:r>
            <a:r>
              <a:rPr lang="en-US" altLang="ko-KR" dirty="0"/>
              <a:t>(1000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 err="1"/>
              <a:t>Batch_size</a:t>
            </a:r>
            <a:r>
              <a:rPr lang="en-US" altLang="ko-KR" dirty="0"/>
              <a:t> = 100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6914AB8-67EC-4A3E-B59B-55961E72F862}"/>
              </a:ext>
            </a:extLst>
          </p:cNvPr>
          <p:cNvCxnSpPr/>
          <p:nvPr/>
        </p:nvCxnSpPr>
        <p:spPr>
          <a:xfrm>
            <a:off x="3295650" y="3741956"/>
            <a:ext cx="0" cy="638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D06986-7ED4-47D8-8D24-C593524E2D44}"/>
              </a:ext>
            </a:extLst>
          </p:cNvPr>
          <p:cNvCxnSpPr/>
          <p:nvPr/>
        </p:nvCxnSpPr>
        <p:spPr>
          <a:xfrm>
            <a:off x="4229100" y="3718141"/>
            <a:ext cx="0" cy="638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8A6126-1FD6-49E1-85A8-6CB2053A642D}"/>
              </a:ext>
            </a:extLst>
          </p:cNvPr>
          <p:cNvCxnSpPr/>
          <p:nvPr/>
        </p:nvCxnSpPr>
        <p:spPr>
          <a:xfrm>
            <a:off x="5162550" y="3741956"/>
            <a:ext cx="0" cy="638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5E97A30-5606-43DA-AC0B-C96305BA73BF}"/>
              </a:ext>
            </a:extLst>
          </p:cNvPr>
          <p:cNvCxnSpPr/>
          <p:nvPr/>
        </p:nvCxnSpPr>
        <p:spPr>
          <a:xfrm>
            <a:off x="6105516" y="3750109"/>
            <a:ext cx="0" cy="638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B5971D1-0ED9-4E27-B698-3CFFD4E142AE}"/>
              </a:ext>
            </a:extLst>
          </p:cNvPr>
          <p:cNvCxnSpPr/>
          <p:nvPr/>
        </p:nvCxnSpPr>
        <p:spPr>
          <a:xfrm>
            <a:off x="7038975" y="3769159"/>
            <a:ext cx="0" cy="638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71178C-AA17-4B01-8CF4-4D12EC0B5515}"/>
              </a:ext>
            </a:extLst>
          </p:cNvPr>
          <p:cNvCxnSpPr/>
          <p:nvPr/>
        </p:nvCxnSpPr>
        <p:spPr>
          <a:xfrm>
            <a:off x="7886700" y="3750109"/>
            <a:ext cx="0" cy="638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6DB9F5-3EE2-45DD-9F18-25EE4FABABE6}"/>
              </a:ext>
            </a:extLst>
          </p:cNvPr>
          <p:cNvCxnSpPr/>
          <p:nvPr/>
        </p:nvCxnSpPr>
        <p:spPr>
          <a:xfrm>
            <a:off x="8829675" y="3718141"/>
            <a:ext cx="0" cy="638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3BDD4A-8D13-44FF-8FAA-4F2595ABD729}"/>
              </a:ext>
            </a:extLst>
          </p:cNvPr>
          <p:cNvCxnSpPr/>
          <p:nvPr/>
        </p:nvCxnSpPr>
        <p:spPr>
          <a:xfrm>
            <a:off x="9820273" y="3741956"/>
            <a:ext cx="0" cy="638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B6DC8A-EB13-4B05-8F2C-0A75B23FE1D4}"/>
              </a:ext>
            </a:extLst>
          </p:cNvPr>
          <p:cNvCxnSpPr/>
          <p:nvPr/>
        </p:nvCxnSpPr>
        <p:spPr>
          <a:xfrm>
            <a:off x="2276473" y="3718142"/>
            <a:ext cx="0" cy="638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00D3A27-B225-4F76-A516-A460140C75BF}"/>
              </a:ext>
            </a:extLst>
          </p:cNvPr>
          <p:cNvSpPr txBox="1"/>
          <p:nvPr/>
        </p:nvSpPr>
        <p:spPr>
          <a:xfrm>
            <a:off x="1357310" y="3142566"/>
            <a:ext cx="947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1batch     </a:t>
            </a:r>
            <a:r>
              <a:rPr lang="en-US" altLang="ko-KR" dirty="0" err="1"/>
              <a:t>1batch</a:t>
            </a:r>
            <a:r>
              <a:rPr lang="en-US" altLang="ko-KR" dirty="0"/>
              <a:t>       </a:t>
            </a:r>
            <a:r>
              <a:rPr lang="en-US" altLang="ko-KR" dirty="0" err="1"/>
              <a:t>1batch</a:t>
            </a:r>
            <a:r>
              <a:rPr lang="en-US" altLang="ko-KR" dirty="0"/>
              <a:t>       </a:t>
            </a:r>
            <a:r>
              <a:rPr lang="en-US" altLang="ko-KR" dirty="0" err="1"/>
              <a:t>1batch</a:t>
            </a:r>
            <a:r>
              <a:rPr lang="en-US" altLang="ko-KR" dirty="0"/>
              <a:t>      </a:t>
            </a:r>
            <a:r>
              <a:rPr lang="en-US" altLang="ko-KR" dirty="0" err="1"/>
              <a:t>1batch</a:t>
            </a:r>
            <a:r>
              <a:rPr lang="en-US" altLang="ko-KR" dirty="0"/>
              <a:t>      </a:t>
            </a:r>
            <a:r>
              <a:rPr lang="en-US" altLang="ko-KR" dirty="0" err="1"/>
              <a:t>1batch</a:t>
            </a:r>
            <a:r>
              <a:rPr lang="en-US" altLang="ko-KR" dirty="0"/>
              <a:t>   </a:t>
            </a:r>
            <a:r>
              <a:rPr lang="en-US" altLang="ko-KR" dirty="0" err="1"/>
              <a:t>1batch</a:t>
            </a:r>
            <a:r>
              <a:rPr lang="en-US" altLang="ko-KR" dirty="0"/>
              <a:t>     </a:t>
            </a:r>
            <a:r>
              <a:rPr lang="en-US" altLang="ko-KR" dirty="0" err="1"/>
              <a:t>1batch</a:t>
            </a:r>
            <a:r>
              <a:rPr lang="en-US" altLang="ko-KR" dirty="0"/>
              <a:t>       </a:t>
            </a:r>
            <a:r>
              <a:rPr lang="en-US" altLang="ko-KR" dirty="0" err="1"/>
              <a:t>1batch</a:t>
            </a:r>
            <a:r>
              <a:rPr lang="en-US" altLang="ko-KR" dirty="0"/>
              <a:t>      </a:t>
            </a:r>
            <a:r>
              <a:rPr lang="en-US" altLang="ko-KR" dirty="0" err="1"/>
              <a:t>1batch</a:t>
            </a:r>
            <a:endParaRPr lang="en-US" altLang="ko-KR" dirty="0"/>
          </a:p>
          <a:p>
            <a:r>
              <a:rPr lang="en-US" altLang="ko-KR" dirty="0"/>
              <a:t>(100</a:t>
            </a:r>
            <a:r>
              <a:rPr lang="ko-KR" altLang="en-US" dirty="0"/>
              <a:t>개</a:t>
            </a:r>
            <a:r>
              <a:rPr lang="en-US" altLang="ko-KR" dirty="0"/>
              <a:t>)    (100</a:t>
            </a:r>
            <a:r>
              <a:rPr lang="ko-KR" altLang="en-US" dirty="0"/>
              <a:t>개</a:t>
            </a:r>
            <a:r>
              <a:rPr lang="en-US" altLang="ko-KR" dirty="0"/>
              <a:t>)     (100</a:t>
            </a:r>
            <a:r>
              <a:rPr lang="ko-KR" altLang="en-US" dirty="0"/>
              <a:t>개</a:t>
            </a:r>
            <a:r>
              <a:rPr lang="en-US" altLang="ko-KR" dirty="0"/>
              <a:t>)     (100</a:t>
            </a:r>
            <a:r>
              <a:rPr lang="ko-KR" altLang="en-US" dirty="0"/>
              <a:t>개</a:t>
            </a:r>
            <a:r>
              <a:rPr lang="en-US" altLang="ko-KR" dirty="0"/>
              <a:t>)     (100</a:t>
            </a:r>
            <a:r>
              <a:rPr lang="ko-KR" altLang="en-US" dirty="0"/>
              <a:t>개</a:t>
            </a:r>
            <a:r>
              <a:rPr lang="en-US" altLang="ko-KR" dirty="0"/>
              <a:t>)    (100</a:t>
            </a:r>
            <a:r>
              <a:rPr lang="ko-KR" altLang="en-US" dirty="0"/>
              <a:t>개</a:t>
            </a:r>
            <a:r>
              <a:rPr lang="en-US" altLang="ko-KR" dirty="0"/>
              <a:t>) (100</a:t>
            </a:r>
            <a:r>
              <a:rPr lang="ko-KR" altLang="en-US" dirty="0"/>
              <a:t>개</a:t>
            </a:r>
            <a:r>
              <a:rPr lang="en-US" altLang="ko-KR" dirty="0"/>
              <a:t>)    (100</a:t>
            </a:r>
            <a:r>
              <a:rPr lang="ko-KR" altLang="en-US" dirty="0"/>
              <a:t>개</a:t>
            </a:r>
            <a:r>
              <a:rPr lang="en-US" altLang="ko-KR" dirty="0"/>
              <a:t>)     (100</a:t>
            </a:r>
            <a:r>
              <a:rPr lang="ko-KR" altLang="en-US" dirty="0"/>
              <a:t>개</a:t>
            </a:r>
            <a:r>
              <a:rPr lang="en-US" altLang="ko-KR" dirty="0"/>
              <a:t>)     (100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0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SGD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학습 데이터 중 무작위로 하나 선택해서  네트워크에 넣어 가중치를 업데이트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2138102" y="4273064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SGD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Mini Batch SGD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Batch_size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기준으로 무작위로 데이터  묶음을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만들어서  이 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하나를  네트워크에  넣어  가중치를  업데이트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392897" y="4273064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Mini Batch SGD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Batch SGD 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모든 입력 데이터를 한번에 넣어 가중치도 한번에 업데이트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9261573" y="4273064"/>
            <a:ext cx="98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Batch SGD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CCE8E37-9BDF-4BCE-828A-D95DDFCC6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2" y="327353"/>
            <a:ext cx="3937942" cy="35283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FC5A3F-9891-4653-A9D0-0E3917B6F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835" y="327353"/>
            <a:ext cx="3937942" cy="35283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7CD002-3B08-45CB-8B8E-3389001C5243}"/>
              </a:ext>
            </a:extLst>
          </p:cNvPr>
          <p:cNvSpPr txBox="1"/>
          <p:nvPr/>
        </p:nvSpPr>
        <p:spPr>
          <a:xfrm>
            <a:off x="1480398" y="4547116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Y=x^2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00E50-9FB8-4923-BD5B-D7505A3A823C}"/>
              </a:ext>
            </a:extLst>
          </p:cNvPr>
          <p:cNvSpPr txBox="1"/>
          <p:nvPr/>
        </p:nvSpPr>
        <p:spPr>
          <a:xfrm>
            <a:off x="7425481" y="4547116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Y=x^2 + </a:t>
            </a:r>
            <a:r>
              <a:rPr lang="en-US" altLang="ko-KR" dirty="0" err="1">
                <a:solidFill>
                  <a:schemeClr val="bg1"/>
                </a:solidFill>
              </a:rPr>
              <a:t>xy</a:t>
            </a:r>
            <a:r>
              <a:rPr lang="en-US" altLang="ko-KR" dirty="0">
                <a:solidFill>
                  <a:schemeClr val="bg1"/>
                </a:solidFill>
              </a:rPr>
              <a:t> + y^2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31819" y="941705"/>
            <a:ext cx="5928360" cy="10219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573227" y="1098743"/>
            <a:ext cx="5045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/>
              <a:t>SGD </a:t>
            </a:r>
            <a:r>
              <a:rPr lang="ko-KR" altLang="en-US" sz="4000" spc="-300" dirty="0"/>
              <a:t>경사 하강법의 단점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DA99F8-D29B-4BFE-98CD-B243F7151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2721680"/>
            <a:ext cx="7458075" cy="31946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3CE788-2F0D-44E1-BFA7-B17A3C76FC00}"/>
              </a:ext>
            </a:extLst>
          </p:cNvPr>
          <p:cNvSpPr/>
          <p:nvPr/>
        </p:nvSpPr>
        <p:spPr>
          <a:xfrm>
            <a:off x="3733800" y="4591050"/>
            <a:ext cx="1352550" cy="24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부분에 갇힘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21F3750-0732-476F-AE32-E5AECB074517}"/>
              </a:ext>
            </a:extLst>
          </p:cNvPr>
          <p:cNvSpPr/>
          <p:nvPr/>
        </p:nvSpPr>
        <p:spPr>
          <a:xfrm>
            <a:off x="4303552" y="4223682"/>
            <a:ext cx="176169" cy="152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7BC5D-4C73-4500-B017-E18C737699ED}"/>
              </a:ext>
            </a:extLst>
          </p:cNvPr>
          <p:cNvSpPr txBox="1"/>
          <p:nvPr/>
        </p:nvSpPr>
        <p:spPr>
          <a:xfrm>
            <a:off x="5989740" y="6191075"/>
            <a:ext cx="33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https://sungwookkang.com/1416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F2E9311-8F3E-47B2-A529-6F97BA01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462354"/>
            <a:ext cx="9525000" cy="476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3F5AFF-91C1-4484-AF93-385E44CB8326}"/>
              </a:ext>
            </a:extLst>
          </p:cNvPr>
          <p:cNvSpPr txBox="1"/>
          <p:nvPr/>
        </p:nvSpPr>
        <p:spPr>
          <a:xfrm>
            <a:off x="3290887" y="448480"/>
            <a:ext cx="561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Momentum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5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3F5AFF-91C1-4484-AF93-385E44CB8326}"/>
              </a:ext>
            </a:extLst>
          </p:cNvPr>
          <p:cNvSpPr txBox="1"/>
          <p:nvPr/>
        </p:nvSpPr>
        <p:spPr>
          <a:xfrm>
            <a:off x="3290887" y="448480"/>
            <a:ext cx="561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Momentum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8D01A2-376B-41D7-921F-07028F3E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6" y="1381125"/>
            <a:ext cx="94964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6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71200" y="2147777"/>
            <a:ext cx="1259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4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5281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변화율 연결 </a:t>
            </a:r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 err="1">
                <a:solidFill>
                  <a:schemeClr val="bg1"/>
                </a:solidFill>
              </a:rPr>
              <a:t>역전파</a:t>
            </a:r>
            <a:r>
              <a:rPr lang="ko-KR" altLang="en-US" sz="2800" dirty="0">
                <a:solidFill>
                  <a:schemeClr val="bg1"/>
                </a:solidFill>
              </a:rPr>
              <a:t> 알고리즘</a:t>
            </a: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5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81063" y="50565"/>
            <a:ext cx="4711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딥러닝  모델  훈련  반복  루프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5836" y="2952489"/>
            <a:ext cx="1682895" cy="15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훈련 샘플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 이에 대응하는 정답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배치를  추출합니다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73752" y="2952489"/>
            <a:ext cx="1682895" cy="15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 네트워크에 넣어 실행하고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예측값을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구합니다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24616" y="2952489"/>
            <a:ext cx="1682895" cy="191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예측값과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실제 정답 값의 차이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네트워크의 손실을  계산합니다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2952489"/>
            <a:ext cx="1682895" cy="2281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손실값이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감소되도록 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네트워크의  모든 가중치를  업데이트  합니다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41DDB92-62EA-4B35-80D5-96E95597AC69}"/>
              </a:ext>
            </a:extLst>
          </p:cNvPr>
          <p:cNvCxnSpPr/>
          <p:nvPr/>
        </p:nvCxnSpPr>
        <p:spPr>
          <a:xfrm>
            <a:off x="1190625" y="1647825"/>
            <a:ext cx="7116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4122D4-1A5B-4A07-A030-B2616B23C8D9}"/>
              </a:ext>
            </a:extLst>
          </p:cNvPr>
          <p:cNvSpPr txBox="1"/>
          <p:nvPr/>
        </p:nvSpPr>
        <p:spPr>
          <a:xfrm>
            <a:off x="1362075" y="1076325"/>
            <a:ext cx="649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1~3 </a:t>
            </a:r>
            <a:r>
              <a:rPr lang="ko-KR" altLang="en-US" dirty="0"/>
              <a:t>단계가 </a:t>
            </a:r>
            <a:r>
              <a:rPr lang="ko-KR" altLang="en-US" dirty="0" err="1"/>
              <a:t>순전파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0784FAA-60AC-4AEB-A117-F72B7BACEE15}"/>
              </a:ext>
            </a:extLst>
          </p:cNvPr>
          <p:cNvCxnSpPr>
            <a:cxnSpLocks/>
          </p:cNvCxnSpPr>
          <p:nvPr/>
        </p:nvCxnSpPr>
        <p:spPr>
          <a:xfrm flipH="1">
            <a:off x="9280096" y="1647825"/>
            <a:ext cx="1965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99F4D4-D696-4A3D-982B-215C9DF98FA0}"/>
              </a:ext>
            </a:extLst>
          </p:cNvPr>
          <p:cNvSpPr txBox="1"/>
          <p:nvPr/>
        </p:nvSpPr>
        <p:spPr>
          <a:xfrm>
            <a:off x="9280096" y="1076325"/>
            <a:ext cx="19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단계가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30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81063" y="50565"/>
            <a:ext cx="4711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딥러닝  모델  훈련  반복  루프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5836" y="2952489"/>
            <a:ext cx="1682895" cy="15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훈련 샘플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 이에 대응하는 정답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배치를  추출합니다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73752" y="2952489"/>
            <a:ext cx="1682895" cy="15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 네트워크에 넣어 실행하고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예측값을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구합니다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24616" y="2952489"/>
            <a:ext cx="1682895" cy="191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예측값과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실제 정답 값의 차이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네트워크의 손실을  계산합니다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2952489"/>
            <a:ext cx="1682895" cy="2281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손실값이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감소되도록 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네트워크의  모든 가중치를  업데이트  합니다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3F5AFF-91C1-4484-AF93-385E44CB8326}"/>
              </a:ext>
            </a:extLst>
          </p:cNvPr>
          <p:cNvSpPr txBox="1"/>
          <p:nvPr/>
        </p:nvSpPr>
        <p:spPr>
          <a:xfrm>
            <a:off x="3290887" y="448480"/>
            <a:ext cx="561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</a:rPr>
              <a:t>역전파</a:t>
            </a:r>
            <a:r>
              <a:rPr lang="ko-KR" altLang="en-US" sz="2800" dirty="0">
                <a:solidFill>
                  <a:schemeClr val="bg1"/>
                </a:solidFill>
              </a:rPr>
              <a:t> 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C36EE-36DD-45F4-A506-EC19E05057A3}"/>
              </a:ext>
            </a:extLst>
          </p:cNvPr>
          <p:cNvSpPr txBox="1"/>
          <p:nvPr/>
        </p:nvSpPr>
        <p:spPr>
          <a:xfrm>
            <a:off x="5543550" y="5263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https://otexts.com/fppkr/nnetar.html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695F27-35DD-49DC-B6A1-E51886D4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4" y="1286295"/>
            <a:ext cx="7905750" cy="375243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BA6A58-7C25-44E2-876C-EB3AA3D3FFD9}"/>
              </a:ext>
            </a:extLst>
          </p:cNvPr>
          <p:cNvCxnSpPr>
            <a:cxnSpLocks/>
          </p:cNvCxnSpPr>
          <p:nvPr/>
        </p:nvCxnSpPr>
        <p:spPr>
          <a:xfrm flipH="1">
            <a:off x="3853937" y="1943100"/>
            <a:ext cx="4876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6B4E2F-6C09-4750-80CA-9D356A49A1BF}"/>
              </a:ext>
            </a:extLst>
          </p:cNvPr>
          <p:cNvSpPr txBox="1"/>
          <p:nvPr/>
        </p:nvSpPr>
        <p:spPr>
          <a:xfrm>
            <a:off x="7607021" y="2014421"/>
            <a:ext cx="129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역전파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7242087-5448-4B57-9874-5F602094D31C}"/>
              </a:ext>
            </a:extLst>
          </p:cNvPr>
          <p:cNvCxnSpPr>
            <a:cxnSpLocks/>
          </p:cNvCxnSpPr>
          <p:nvPr/>
        </p:nvCxnSpPr>
        <p:spPr>
          <a:xfrm>
            <a:off x="3853937" y="4886325"/>
            <a:ext cx="4975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C7E3E4-4CEB-4882-B79D-C7B222B17C0F}"/>
              </a:ext>
            </a:extLst>
          </p:cNvPr>
          <p:cNvSpPr txBox="1"/>
          <p:nvPr/>
        </p:nvSpPr>
        <p:spPr>
          <a:xfrm>
            <a:off x="7886699" y="4410075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순전파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60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71200" y="2147777"/>
            <a:ext cx="1259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변화율이란</a:t>
            </a:r>
            <a:r>
              <a:rPr lang="en-US" altLang="ko-KR" sz="2800" dirty="0">
                <a:solidFill>
                  <a:schemeClr val="bg1"/>
                </a:solidFill>
              </a:rPr>
              <a:t>?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555712-EAA2-47A6-B914-D4124A51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49" y="232103"/>
            <a:ext cx="3566469" cy="3587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BA204D-C425-4F56-B487-5A47FA60B1E8}"/>
              </a:ext>
            </a:extLst>
          </p:cNvPr>
          <p:cNvSpPr txBox="1"/>
          <p:nvPr/>
        </p:nvSpPr>
        <p:spPr>
          <a:xfrm>
            <a:off x="2313833" y="4267200"/>
            <a:ext cx="689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기울기 </a:t>
            </a:r>
            <a:r>
              <a:rPr lang="en-US" altLang="ko-KR" dirty="0">
                <a:solidFill>
                  <a:schemeClr val="bg1"/>
                </a:solidFill>
              </a:rPr>
              <a:t>== </a:t>
            </a:r>
            <a:r>
              <a:rPr lang="ko-KR" altLang="en-US" dirty="0">
                <a:solidFill>
                  <a:schemeClr val="bg1"/>
                </a:solidFill>
              </a:rPr>
              <a:t>그 지점에서의 변화율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축은 가중치</a:t>
            </a:r>
            <a:r>
              <a:rPr lang="en-US" altLang="ko-KR" dirty="0">
                <a:solidFill>
                  <a:schemeClr val="bg1"/>
                </a:solidFill>
              </a:rPr>
              <a:t>, y</a:t>
            </a:r>
            <a:r>
              <a:rPr lang="ko-KR" altLang="en-US" dirty="0">
                <a:solidFill>
                  <a:schemeClr val="bg1"/>
                </a:solidFill>
              </a:rPr>
              <a:t> 축은 가중치에 따른 </a:t>
            </a:r>
            <a:r>
              <a:rPr lang="ko-KR" altLang="en-US" dirty="0" err="1">
                <a:solidFill>
                  <a:schemeClr val="bg1"/>
                </a:solidFill>
              </a:rPr>
              <a:t>손실값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8E317-3EAA-4FB7-9BE1-BF0C860C6ECF}"/>
              </a:ext>
            </a:extLst>
          </p:cNvPr>
          <p:cNvSpPr txBox="1"/>
          <p:nvPr/>
        </p:nvSpPr>
        <p:spPr>
          <a:xfrm>
            <a:off x="1581150" y="5286375"/>
            <a:ext cx="986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Bauhaus 93" panose="020B0604020202020204" pitchFamily="82" charset="0"/>
              </a:rPr>
              <a:t>• </a:t>
            </a:r>
            <a:r>
              <a:rPr lang="ko-KR" altLang="en-US" dirty="0">
                <a:solidFill>
                  <a:schemeClr val="bg1"/>
                </a:solidFill>
                <a:latin typeface="Bauhaus 93" panose="020B0604020202020204" pitchFamily="82" charset="0"/>
              </a:rPr>
              <a:t>현재 지점의 기울기가 양수라면 반대 방향인 음의 방향으로 가중치를 움직이면 </a:t>
            </a:r>
            <a:r>
              <a:rPr lang="ko-KR" altLang="en-US" dirty="0" err="1">
                <a:solidFill>
                  <a:schemeClr val="bg1"/>
                </a:solidFill>
                <a:latin typeface="Bauhaus 93" panose="020B0604020202020204" pitchFamily="82" charset="0"/>
              </a:rPr>
              <a:t>함수값이</a:t>
            </a:r>
            <a:r>
              <a:rPr lang="ko-KR" altLang="en-US" dirty="0">
                <a:solidFill>
                  <a:schemeClr val="bg1"/>
                </a:solidFill>
                <a:latin typeface="Bauhaus 93" panose="020B0604020202020204" pitchFamily="82" charset="0"/>
              </a:rPr>
              <a:t> 감소 </a:t>
            </a:r>
            <a:endParaRPr lang="en-US" altLang="ko-KR" dirty="0">
              <a:solidFill>
                <a:schemeClr val="bg1"/>
              </a:solidFill>
              <a:latin typeface="Bauhaus 93" panose="020B0604020202020204" pitchFamily="82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Bauhaus 93" panose="04030905020B02020C02" pitchFamily="82" charset="0"/>
              </a:rPr>
              <a:t>•</a:t>
            </a:r>
            <a:r>
              <a:rPr lang="ko-KR" altLang="en-US" dirty="0">
                <a:solidFill>
                  <a:schemeClr val="bg1"/>
                </a:solidFill>
                <a:latin typeface="Bauhaus 93" panose="04030905020B02020C02" pitchFamily="82" charset="0"/>
              </a:rPr>
              <a:t> 현재 지점의 기울기가 음수라면 반대 방향인 양의 방향으로 가중치를 움직이면 </a:t>
            </a:r>
            <a:r>
              <a:rPr lang="ko-KR" altLang="en-US" dirty="0" err="1">
                <a:solidFill>
                  <a:schemeClr val="bg1"/>
                </a:solidFill>
                <a:latin typeface="Bauhaus 93" panose="04030905020B02020C02" pitchFamily="82" charset="0"/>
              </a:rPr>
              <a:t>함수값이</a:t>
            </a:r>
            <a:r>
              <a:rPr lang="ko-KR" altLang="en-US" dirty="0">
                <a:solidFill>
                  <a:schemeClr val="bg1"/>
                </a:solidFill>
                <a:latin typeface="Bauhaus 93" panose="04030905020B02020C02" pitchFamily="82" charset="0"/>
              </a:rPr>
              <a:t> 감소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71200" y="2147777"/>
            <a:ext cx="1259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5281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텐서</a:t>
            </a:r>
            <a:r>
              <a:rPr lang="ko-KR" altLang="en-US" sz="2800" dirty="0">
                <a:solidFill>
                  <a:schemeClr val="bg1"/>
                </a:solidFill>
              </a:rPr>
              <a:t> 연산의 변화율 </a:t>
            </a:r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 err="1">
                <a:solidFill>
                  <a:schemeClr val="bg1"/>
                </a:solidFill>
              </a:rPr>
              <a:t>그래디언트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2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12544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err="1">
                <a:latin typeface="+mn-ea"/>
              </a:rPr>
              <a:t>텐서</a:t>
            </a:r>
            <a:r>
              <a:rPr lang="ko-KR" altLang="en-US" sz="1600" spc="-150" dirty="0">
                <a:latin typeface="+mn-ea"/>
              </a:rPr>
              <a:t> 연산의  변화율 </a:t>
            </a:r>
            <a:endParaRPr lang="en-US" altLang="ko-KR" sz="16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spc="-150" dirty="0" err="1">
                <a:latin typeface="+mn-ea"/>
              </a:rPr>
              <a:t>텐서를</a:t>
            </a:r>
            <a:r>
              <a:rPr lang="ko-KR" altLang="en-US" sz="1600" spc="-150" dirty="0">
                <a:latin typeface="+mn-ea"/>
              </a:rPr>
              <a:t>  입력으로  받는  함수의  변화율</a:t>
            </a:r>
            <a:endParaRPr lang="en-US" altLang="ko-KR" sz="16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+mn-ea"/>
              </a:rPr>
              <a:t>f(w)</a:t>
            </a:r>
            <a:r>
              <a:rPr lang="ko-KR" altLang="en-US" sz="1600" spc="-150" dirty="0">
                <a:latin typeface="+mn-ea"/>
              </a:rPr>
              <a:t>는</a:t>
            </a:r>
            <a:r>
              <a:rPr lang="en-US" altLang="ko-KR" sz="1600" spc="-150" dirty="0">
                <a:latin typeface="+mn-ea"/>
              </a:rPr>
              <a:t> </a:t>
            </a:r>
            <a:r>
              <a:rPr lang="ko-KR" altLang="en-US" sz="1600" spc="-150" dirty="0">
                <a:latin typeface="+mn-ea"/>
              </a:rPr>
              <a:t>손실 함수 </a:t>
            </a:r>
            <a:r>
              <a:rPr lang="en-US" altLang="ko-KR" sz="1600" spc="-150" dirty="0">
                <a:latin typeface="+mn-ea"/>
              </a:rPr>
              <a:t>(</a:t>
            </a:r>
            <a:r>
              <a:rPr lang="ko-KR" altLang="en-US" sz="1600" spc="-150" dirty="0" err="1">
                <a:latin typeface="+mn-ea"/>
              </a:rPr>
              <a:t>다변수</a:t>
            </a:r>
            <a:r>
              <a:rPr lang="ko-KR" altLang="en-US" sz="1600" spc="-150" dirty="0">
                <a:latin typeface="+mn-ea"/>
              </a:rPr>
              <a:t> 함수</a:t>
            </a:r>
            <a:r>
              <a:rPr lang="en-US" altLang="ko-KR" sz="1600" spc="-150" dirty="0">
                <a:latin typeface="+mn-ea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변수가  </a:t>
            </a:r>
            <a:r>
              <a:rPr lang="en-US" altLang="ko-KR" sz="1600" spc="-150" dirty="0">
                <a:latin typeface="+mn-ea"/>
              </a:rPr>
              <a:t>2</a:t>
            </a:r>
            <a:r>
              <a:rPr lang="ko-KR" altLang="en-US" sz="1600" spc="-150" dirty="0" err="1">
                <a:latin typeface="+mn-ea"/>
              </a:rPr>
              <a:t>개이상</a:t>
            </a:r>
            <a:r>
              <a:rPr lang="ko-KR" altLang="en-US" sz="1600" spc="-150" dirty="0">
                <a:latin typeface="+mn-ea"/>
              </a:rPr>
              <a:t>  존재하는  함수의  변화율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2044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그래디언트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A789B85-5982-4BEB-8D53-14F37A81C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873" y="463207"/>
            <a:ext cx="5700254" cy="3528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69483F-075D-40B4-8B5C-F8C89046FB08}"/>
              </a:ext>
            </a:extLst>
          </p:cNvPr>
          <p:cNvSpPr txBox="1"/>
          <p:nvPr/>
        </p:nvSpPr>
        <p:spPr>
          <a:xfrm>
            <a:off x="2847975" y="4407845"/>
            <a:ext cx="649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f(</a:t>
            </a:r>
            <a:r>
              <a:rPr lang="en-US" altLang="ko-KR" dirty="0" err="1">
                <a:solidFill>
                  <a:schemeClr val="bg1"/>
                </a:solidFill>
              </a:rPr>
              <a:t>x,y</a:t>
            </a:r>
            <a:r>
              <a:rPr lang="en-US" altLang="ko-KR" dirty="0">
                <a:solidFill>
                  <a:schemeClr val="bg1"/>
                </a:solidFill>
              </a:rPr>
              <a:t>) = x^2 + </a:t>
            </a:r>
            <a:r>
              <a:rPr lang="en-US" altLang="ko-KR" dirty="0" err="1">
                <a:solidFill>
                  <a:schemeClr val="bg1"/>
                </a:solidFill>
              </a:rPr>
              <a:t>xy</a:t>
            </a:r>
            <a:r>
              <a:rPr lang="en-US" altLang="ko-KR" dirty="0">
                <a:solidFill>
                  <a:schemeClr val="bg1"/>
                </a:solidFill>
              </a:rPr>
              <a:t> + y^2</a:t>
            </a:r>
          </a:p>
          <a:p>
            <a:r>
              <a:rPr lang="en-US" altLang="ko-KR" dirty="0">
                <a:solidFill>
                  <a:schemeClr val="bg1"/>
                </a:solidFill>
                <a:latin typeface="Bauhaus 93" panose="020B0604020202020204" pitchFamily="82" charset="0"/>
              </a:rPr>
              <a:t>• </a:t>
            </a:r>
            <a:r>
              <a:rPr lang="ko-KR" altLang="en-US" dirty="0">
                <a:solidFill>
                  <a:schemeClr val="bg1"/>
                </a:solidFill>
                <a:latin typeface="Bauhaus 93" panose="020B0604020202020204" pitchFamily="82" charset="0"/>
              </a:rPr>
              <a:t>현재 지점에서 </a:t>
            </a:r>
            <a:r>
              <a:rPr lang="ko-KR" altLang="en-US" dirty="0" err="1">
                <a:solidFill>
                  <a:schemeClr val="bg1"/>
                </a:solidFill>
                <a:latin typeface="Bauhaus 93" panose="020B0604020202020204" pitchFamily="82" charset="0"/>
              </a:rPr>
              <a:t>그래디언트의</a:t>
            </a:r>
            <a:r>
              <a:rPr lang="ko-KR" altLang="en-US" dirty="0">
                <a:solidFill>
                  <a:schemeClr val="bg1"/>
                </a:solidFill>
                <a:latin typeface="Bauhaus 93" panose="020B0604020202020204" pitchFamily="82" charset="0"/>
              </a:rPr>
              <a:t> 반대방향으로 </a:t>
            </a:r>
            <a:r>
              <a:rPr lang="en-US" altLang="ko-KR" dirty="0">
                <a:solidFill>
                  <a:schemeClr val="bg1"/>
                </a:solidFill>
                <a:latin typeface="Bauhaus 93" panose="020B0604020202020204" pitchFamily="82" charset="0"/>
              </a:rPr>
              <a:t>w</a:t>
            </a:r>
            <a:r>
              <a:rPr lang="ko-KR" altLang="en-US" dirty="0">
                <a:solidFill>
                  <a:schemeClr val="bg1"/>
                </a:solidFill>
                <a:latin typeface="Bauhaus 93" panose="020B0604020202020204" pitchFamily="82" charset="0"/>
              </a:rPr>
              <a:t>를 움직이면 </a:t>
            </a:r>
            <a:r>
              <a:rPr lang="en-US" altLang="ko-KR" dirty="0">
                <a:solidFill>
                  <a:schemeClr val="bg1"/>
                </a:solidFill>
                <a:latin typeface="Bauhaus 93" panose="020B0604020202020204" pitchFamily="82" charset="0"/>
              </a:rPr>
              <a:t>f(w)</a:t>
            </a:r>
            <a:r>
              <a:rPr lang="ko-KR" altLang="en-US" dirty="0">
                <a:solidFill>
                  <a:schemeClr val="bg1"/>
                </a:solidFill>
                <a:latin typeface="Bauhaus 93" panose="020B0604020202020204" pitchFamily="82" charset="0"/>
              </a:rPr>
              <a:t>의 값을 줄일 수 있습니다</a:t>
            </a:r>
            <a:r>
              <a:rPr lang="en-US" altLang="ko-KR" dirty="0">
                <a:solidFill>
                  <a:schemeClr val="bg1"/>
                </a:solidFill>
                <a:latin typeface="Bauhaus 93" panose="020B0604020202020204" pitchFamily="82" charset="0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Ex) w – step * gradient(f)</a:t>
            </a: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C9FEF71-219B-4E72-801C-2ACC6ADBC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238250"/>
            <a:ext cx="80200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71200" y="2147777"/>
            <a:ext cx="1259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5281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확률적 경사 </a:t>
            </a:r>
            <a:r>
              <a:rPr lang="ko-KR" altLang="en-US" sz="2800" dirty="0" err="1">
                <a:solidFill>
                  <a:schemeClr val="bg1"/>
                </a:solidFill>
              </a:rPr>
              <a:t>하강법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8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493</Words>
  <Application>Microsoft Office PowerPoint</Application>
  <PresentationFormat>와이드스크린</PresentationFormat>
  <Paragraphs>100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마루 부리 Beta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안 규호</cp:lastModifiedBy>
  <cp:revision>30</cp:revision>
  <dcterms:created xsi:type="dcterms:W3CDTF">2020-11-18T01:48:02Z</dcterms:created>
  <dcterms:modified xsi:type="dcterms:W3CDTF">2022-01-06T08:30:43Z</dcterms:modified>
</cp:coreProperties>
</file>