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2" r:id="rId3"/>
    <p:sldId id="331" r:id="rId4"/>
    <p:sldId id="315" r:id="rId5"/>
    <p:sldId id="329" r:id="rId6"/>
    <p:sldId id="316" r:id="rId7"/>
    <p:sldId id="317" r:id="rId8"/>
    <p:sldId id="330" r:id="rId9"/>
    <p:sldId id="318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19" r:id="rId19"/>
    <p:sldId id="313" r:id="rId20"/>
    <p:sldId id="314" r:id="rId21"/>
    <p:sldId id="266" r:id="rId22"/>
    <p:sldId id="293" r:id="rId23"/>
    <p:sldId id="290" r:id="rId24"/>
    <p:sldId id="294" r:id="rId25"/>
    <p:sldId id="295" r:id="rId26"/>
    <p:sldId id="291" r:id="rId27"/>
    <p:sldId id="296" r:id="rId28"/>
    <p:sldId id="297" r:id="rId29"/>
    <p:sldId id="298" r:id="rId30"/>
    <p:sldId id="299" r:id="rId31"/>
    <p:sldId id="300" r:id="rId32"/>
    <p:sldId id="301" r:id="rId33"/>
    <p:sldId id="308" r:id="rId34"/>
    <p:sldId id="309" r:id="rId35"/>
    <p:sldId id="302" r:id="rId36"/>
    <p:sldId id="310" r:id="rId37"/>
    <p:sldId id="311" r:id="rId38"/>
    <p:sldId id="312" r:id="rId39"/>
    <p:sldId id="307" r:id="rId40"/>
    <p:sldId id="303" r:id="rId41"/>
    <p:sldId id="304" r:id="rId42"/>
    <p:sldId id="306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04396C"/>
    <a:srgbClr val="393939"/>
    <a:srgbClr val="1E3252"/>
    <a:srgbClr val="6497B1"/>
    <a:srgbClr val="AEAFA9"/>
    <a:srgbClr val="418A9D"/>
    <a:srgbClr val="BCDEE3"/>
    <a:srgbClr val="00528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B74B4-4BFD-4C8C-BD40-86FC1BA1603F}" v="651" dt="2022-01-20T03:31:32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HJ" userId="14ab70bdc0bfc001" providerId="LiveId" clId="{0BBB74B4-4BFD-4C8C-BD40-86FC1BA1603F}"/>
    <pc:docChg chg="undo custSel addSld delSld modSld sldOrd">
      <pc:chgData name="K HJ" userId="14ab70bdc0bfc001" providerId="LiveId" clId="{0BBB74B4-4BFD-4C8C-BD40-86FC1BA1603F}" dt="2022-01-20T05:13:29.008" v="6210" actId="47"/>
      <pc:docMkLst>
        <pc:docMk/>
      </pc:docMkLst>
      <pc:sldChg chg="del">
        <pc:chgData name="K HJ" userId="14ab70bdc0bfc001" providerId="LiveId" clId="{0BBB74B4-4BFD-4C8C-BD40-86FC1BA1603F}" dt="2022-01-20T03:29:26.553" v="6079" actId="47"/>
        <pc:sldMkLst>
          <pc:docMk/>
          <pc:sldMk cId="1437291536" sldId="258"/>
        </pc:sldMkLst>
      </pc:sldChg>
      <pc:sldChg chg="del">
        <pc:chgData name="K HJ" userId="14ab70bdc0bfc001" providerId="LiveId" clId="{0BBB74B4-4BFD-4C8C-BD40-86FC1BA1603F}" dt="2022-01-19T19:23:09.790" v="3059" actId="47"/>
        <pc:sldMkLst>
          <pc:docMk/>
          <pc:sldMk cId="1572742995" sldId="260"/>
        </pc:sldMkLst>
      </pc:sldChg>
      <pc:sldChg chg="del">
        <pc:chgData name="K HJ" userId="14ab70bdc0bfc001" providerId="LiveId" clId="{0BBB74B4-4BFD-4C8C-BD40-86FC1BA1603F}" dt="2022-01-19T19:23:12.838" v="3061" actId="47"/>
        <pc:sldMkLst>
          <pc:docMk/>
          <pc:sldMk cId="106154708" sldId="261"/>
        </pc:sldMkLst>
      </pc:sldChg>
      <pc:sldChg chg="del">
        <pc:chgData name="K HJ" userId="14ab70bdc0bfc001" providerId="LiveId" clId="{0BBB74B4-4BFD-4C8C-BD40-86FC1BA1603F}" dt="2022-01-20T03:29:27.392" v="6080" actId="47"/>
        <pc:sldMkLst>
          <pc:docMk/>
          <pc:sldMk cId="1536171774" sldId="262"/>
        </pc:sldMkLst>
      </pc:sldChg>
      <pc:sldChg chg="del">
        <pc:chgData name="K HJ" userId="14ab70bdc0bfc001" providerId="LiveId" clId="{0BBB74B4-4BFD-4C8C-BD40-86FC1BA1603F}" dt="2022-01-20T03:29:28.079" v="6081" actId="47"/>
        <pc:sldMkLst>
          <pc:docMk/>
          <pc:sldMk cId="3451089084" sldId="263"/>
        </pc:sldMkLst>
      </pc:sldChg>
      <pc:sldChg chg="del">
        <pc:chgData name="K HJ" userId="14ab70bdc0bfc001" providerId="LiveId" clId="{0BBB74B4-4BFD-4C8C-BD40-86FC1BA1603F}" dt="2022-01-20T03:29:29.332" v="6082" actId="47"/>
        <pc:sldMkLst>
          <pc:docMk/>
          <pc:sldMk cId="2581771025" sldId="264"/>
        </pc:sldMkLst>
      </pc:sldChg>
      <pc:sldChg chg="del">
        <pc:chgData name="K HJ" userId="14ab70bdc0bfc001" providerId="LiveId" clId="{0BBB74B4-4BFD-4C8C-BD40-86FC1BA1603F}" dt="2022-01-20T03:29:30.200" v="6083" actId="47"/>
        <pc:sldMkLst>
          <pc:docMk/>
          <pc:sldMk cId="3294805841" sldId="265"/>
        </pc:sldMkLst>
      </pc:sldChg>
      <pc:sldChg chg="del">
        <pc:chgData name="K HJ" userId="14ab70bdc0bfc001" providerId="LiveId" clId="{0BBB74B4-4BFD-4C8C-BD40-86FC1BA1603F}" dt="2022-01-20T03:00:38.949" v="5189" actId="47"/>
        <pc:sldMkLst>
          <pc:docMk/>
          <pc:sldMk cId="346697233" sldId="267"/>
        </pc:sldMkLst>
      </pc:sldChg>
      <pc:sldChg chg="del">
        <pc:chgData name="K HJ" userId="14ab70bdc0bfc001" providerId="LiveId" clId="{0BBB74B4-4BFD-4C8C-BD40-86FC1BA1603F}" dt="2022-01-20T03:00:38.144" v="5188" actId="47"/>
        <pc:sldMkLst>
          <pc:docMk/>
          <pc:sldMk cId="3954024039" sldId="268"/>
        </pc:sldMkLst>
      </pc:sldChg>
      <pc:sldChg chg="del">
        <pc:chgData name="K HJ" userId="14ab70bdc0bfc001" providerId="LiveId" clId="{0BBB74B4-4BFD-4C8C-BD40-86FC1BA1603F}" dt="2022-01-20T03:00:34" v="5183" actId="47"/>
        <pc:sldMkLst>
          <pc:docMk/>
          <pc:sldMk cId="1990026949" sldId="269"/>
        </pc:sldMkLst>
      </pc:sldChg>
      <pc:sldChg chg="del">
        <pc:chgData name="K HJ" userId="14ab70bdc0bfc001" providerId="LiveId" clId="{0BBB74B4-4BFD-4C8C-BD40-86FC1BA1603F}" dt="2022-01-20T03:00:39.764" v="5190" actId="47"/>
        <pc:sldMkLst>
          <pc:docMk/>
          <pc:sldMk cId="2190652042" sldId="270"/>
        </pc:sldMkLst>
      </pc:sldChg>
      <pc:sldChg chg="del">
        <pc:chgData name="K HJ" userId="14ab70bdc0bfc001" providerId="LiveId" clId="{0BBB74B4-4BFD-4C8C-BD40-86FC1BA1603F}" dt="2022-01-20T03:00:31.809" v="5182" actId="47"/>
        <pc:sldMkLst>
          <pc:docMk/>
          <pc:sldMk cId="2006104911" sldId="271"/>
        </pc:sldMkLst>
      </pc:sldChg>
      <pc:sldChg chg="del">
        <pc:chgData name="K HJ" userId="14ab70bdc0bfc001" providerId="LiveId" clId="{0BBB74B4-4BFD-4C8C-BD40-86FC1BA1603F}" dt="2022-01-20T03:00:36.356" v="5186" actId="47"/>
        <pc:sldMkLst>
          <pc:docMk/>
          <pc:sldMk cId="2346428636" sldId="272"/>
        </pc:sldMkLst>
      </pc:sldChg>
      <pc:sldChg chg="del">
        <pc:chgData name="K HJ" userId="14ab70bdc0bfc001" providerId="LiveId" clId="{0BBB74B4-4BFD-4C8C-BD40-86FC1BA1603F}" dt="2022-01-20T03:00:34.765" v="5184" actId="47"/>
        <pc:sldMkLst>
          <pc:docMk/>
          <pc:sldMk cId="2317491715" sldId="273"/>
        </pc:sldMkLst>
      </pc:sldChg>
      <pc:sldChg chg="del">
        <pc:chgData name="K HJ" userId="14ab70bdc0bfc001" providerId="LiveId" clId="{0BBB74B4-4BFD-4C8C-BD40-86FC1BA1603F}" dt="2022-01-20T03:00:37.194" v="5187" actId="47"/>
        <pc:sldMkLst>
          <pc:docMk/>
          <pc:sldMk cId="2680158025" sldId="274"/>
        </pc:sldMkLst>
      </pc:sldChg>
      <pc:sldChg chg="del">
        <pc:chgData name="K HJ" userId="14ab70bdc0bfc001" providerId="LiveId" clId="{0BBB74B4-4BFD-4C8C-BD40-86FC1BA1603F}" dt="2022-01-20T03:00:35.468" v="5185" actId="47"/>
        <pc:sldMkLst>
          <pc:docMk/>
          <pc:sldMk cId="3220703886" sldId="275"/>
        </pc:sldMkLst>
      </pc:sldChg>
      <pc:sldChg chg="del">
        <pc:chgData name="K HJ" userId="14ab70bdc0bfc001" providerId="LiveId" clId="{0BBB74B4-4BFD-4C8C-BD40-86FC1BA1603F}" dt="2022-01-20T05:13:28.257" v="6209" actId="47"/>
        <pc:sldMkLst>
          <pc:docMk/>
          <pc:sldMk cId="2317626083" sldId="276"/>
        </pc:sldMkLst>
      </pc:sldChg>
      <pc:sldChg chg="del">
        <pc:chgData name="K HJ" userId="14ab70bdc0bfc001" providerId="LiveId" clId="{0BBB74B4-4BFD-4C8C-BD40-86FC1BA1603F}" dt="2022-01-20T03:00:26.152" v="5176" actId="47"/>
        <pc:sldMkLst>
          <pc:docMk/>
          <pc:sldMk cId="3226397766" sldId="277"/>
        </pc:sldMkLst>
      </pc:sldChg>
      <pc:sldChg chg="del">
        <pc:chgData name="K HJ" userId="14ab70bdc0bfc001" providerId="LiveId" clId="{0BBB74B4-4BFD-4C8C-BD40-86FC1BA1603F}" dt="2022-01-20T03:00:26.873" v="5177" actId="47"/>
        <pc:sldMkLst>
          <pc:docMk/>
          <pc:sldMk cId="1131590804" sldId="278"/>
        </pc:sldMkLst>
      </pc:sldChg>
      <pc:sldChg chg="del">
        <pc:chgData name="K HJ" userId="14ab70bdc0bfc001" providerId="LiveId" clId="{0BBB74B4-4BFD-4C8C-BD40-86FC1BA1603F}" dt="2022-01-20T03:00:25.141" v="5175" actId="47"/>
        <pc:sldMkLst>
          <pc:docMk/>
          <pc:sldMk cId="4157737523" sldId="279"/>
        </pc:sldMkLst>
      </pc:sldChg>
      <pc:sldChg chg="del">
        <pc:chgData name="K HJ" userId="14ab70bdc0bfc001" providerId="LiveId" clId="{0BBB74B4-4BFD-4C8C-BD40-86FC1BA1603F}" dt="2022-01-20T03:00:29.194" v="5180" actId="47"/>
        <pc:sldMkLst>
          <pc:docMk/>
          <pc:sldMk cId="3159893906" sldId="280"/>
        </pc:sldMkLst>
      </pc:sldChg>
      <pc:sldChg chg="del">
        <pc:chgData name="K HJ" userId="14ab70bdc0bfc001" providerId="LiveId" clId="{0BBB74B4-4BFD-4C8C-BD40-86FC1BA1603F}" dt="2022-01-19T19:18:39.132" v="2862" actId="47"/>
        <pc:sldMkLst>
          <pc:docMk/>
          <pc:sldMk cId="174807134" sldId="281"/>
        </pc:sldMkLst>
      </pc:sldChg>
      <pc:sldChg chg="del">
        <pc:chgData name="K HJ" userId="14ab70bdc0bfc001" providerId="LiveId" clId="{0BBB74B4-4BFD-4C8C-BD40-86FC1BA1603F}" dt="2022-01-19T19:23:10.760" v="3060" actId="47"/>
        <pc:sldMkLst>
          <pc:docMk/>
          <pc:sldMk cId="3421815236" sldId="283"/>
        </pc:sldMkLst>
      </pc:sldChg>
      <pc:sldChg chg="del">
        <pc:chgData name="K HJ" userId="14ab70bdc0bfc001" providerId="LiveId" clId="{0BBB74B4-4BFD-4C8C-BD40-86FC1BA1603F}" dt="2022-01-19T19:18:40.062" v="2863" actId="47"/>
        <pc:sldMkLst>
          <pc:docMk/>
          <pc:sldMk cId="3452171623" sldId="284"/>
        </pc:sldMkLst>
      </pc:sldChg>
      <pc:sldChg chg="del">
        <pc:chgData name="K HJ" userId="14ab70bdc0bfc001" providerId="LiveId" clId="{0BBB74B4-4BFD-4C8C-BD40-86FC1BA1603F}" dt="2022-01-20T03:00:28.222" v="5179" actId="47"/>
        <pc:sldMkLst>
          <pc:docMk/>
          <pc:sldMk cId="3077832164" sldId="285"/>
        </pc:sldMkLst>
      </pc:sldChg>
      <pc:sldChg chg="del">
        <pc:chgData name="K HJ" userId="14ab70bdc0bfc001" providerId="LiveId" clId="{0BBB74B4-4BFD-4C8C-BD40-86FC1BA1603F}" dt="2022-01-20T03:00:30.439" v="5181" actId="47"/>
        <pc:sldMkLst>
          <pc:docMk/>
          <pc:sldMk cId="4241482240" sldId="286"/>
        </pc:sldMkLst>
      </pc:sldChg>
      <pc:sldChg chg="del">
        <pc:chgData name="K HJ" userId="14ab70bdc0bfc001" providerId="LiveId" clId="{0BBB74B4-4BFD-4C8C-BD40-86FC1BA1603F}" dt="2022-01-20T05:13:29.008" v="6210" actId="47"/>
        <pc:sldMkLst>
          <pc:docMk/>
          <pc:sldMk cId="559703982" sldId="287"/>
        </pc:sldMkLst>
      </pc:sldChg>
      <pc:sldChg chg="del">
        <pc:chgData name="K HJ" userId="14ab70bdc0bfc001" providerId="LiveId" clId="{0BBB74B4-4BFD-4C8C-BD40-86FC1BA1603F}" dt="2022-01-20T03:00:27.519" v="5178" actId="47"/>
        <pc:sldMkLst>
          <pc:docMk/>
          <pc:sldMk cId="801816592" sldId="288"/>
        </pc:sldMkLst>
      </pc:sldChg>
      <pc:sldChg chg="modSp mod">
        <pc:chgData name="K HJ" userId="14ab70bdc0bfc001" providerId="LiveId" clId="{0BBB74B4-4BFD-4C8C-BD40-86FC1BA1603F}" dt="2022-01-19T19:19:25.955" v="2999"/>
        <pc:sldMkLst>
          <pc:docMk/>
          <pc:sldMk cId="297532528" sldId="289"/>
        </pc:sldMkLst>
        <pc:spChg chg="mod">
          <ac:chgData name="K HJ" userId="14ab70bdc0bfc001" providerId="LiveId" clId="{0BBB74B4-4BFD-4C8C-BD40-86FC1BA1603F}" dt="2022-01-19T19:18:55.331" v="2903"/>
          <ac:spMkLst>
            <pc:docMk/>
            <pc:sldMk cId="297532528" sldId="289"/>
            <ac:spMk id="3" creationId="{961A4C0C-593F-49EA-A036-AAE8EB62D98B}"/>
          </ac:spMkLst>
        </pc:spChg>
        <pc:spChg chg="mod">
          <ac:chgData name="K HJ" userId="14ab70bdc0bfc001" providerId="LiveId" clId="{0BBB74B4-4BFD-4C8C-BD40-86FC1BA1603F}" dt="2022-01-19T19:19:03.747" v="2920"/>
          <ac:spMkLst>
            <pc:docMk/>
            <pc:sldMk cId="297532528" sldId="289"/>
            <ac:spMk id="5" creationId="{64461C2D-7B54-4B3D-9449-360FD650556A}"/>
          </ac:spMkLst>
        </pc:spChg>
        <pc:spChg chg="mod">
          <ac:chgData name="K HJ" userId="14ab70bdc0bfc001" providerId="LiveId" clId="{0BBB74B4-4BFD-4C8C-BD40-86FC1BA1603F}" dt="2022-01-19T19:19:15.782" v="2938"/>
          <ac:spMkLst>
            <pc:docMk/>
            <pc:sldMk cId="297532528" sldId="289"/>
            <ac:spMk id="12" creationId="{DFC73533-A9D9-4EEB-A800-80F0AD62009F}"/>
          </ac:spMkLst>
        </pc:spChg>
        <pc:spChg chg="mod">
          <ac:chgData name="K HJ" userId="14ab70bdc0bfc001" providerId="LiveId" clId="{0BBB74B4-4BFD-4C8C-BD40-86FC1BA1603F}" dt="2022-01-19T19:19:25.955" v="2999"/>
          <ac:spMkLst>
            <pc:docMk/>
            <pc:sldMk cId="297532528" sldId="289"/>
            <ac:spMk id="15" creationId="{5C245155-BF92-4471-AC62-A87A47A31390}"/>
          </ac:spMkLst>
        </pc:spChg>
      </pc:sldChg>
      <pc:sldChg chg="addSp delSp modSp mod ord">
        <pc:chgData name="K HJ" userId="14ab70bdc0bfc001" providerId="LiveId" clId="{0BBB74B4-4BFD-4C8C-BD40-86FC1BA1603F}" dt="2022-01-20T03:33:12.233" v="6206" actId="478"/>
        <pc:sldMkLst>
          <pc:docMk/>
          <pc:sldMk cId="1170952368" sldId="292"/>
        </pc:sldMkLst>
        <pc:spChg chg="mod">
          <ac:chgData name="K HJ" userId="14ab70bdc0bfc001" providerId="LiveId" clId="{0BBB74B4-4BFD-4C8C-BD40-86FC1BA1603F}" dt="2022-01-19T19:21:14.772" v="3049"/>
          <ac:spMkLst>
            <pc:docMk/>
            <pc:sldMk cId="1170952368" sldId="292"/>
            <ac:spMk id="3" creationId="{8951765C-E4E1-440B-B3F6-AD127EB533CF}"/>
          </ac:spMkLst>
        </pc:spChg>
        <pc:spChg chg="del">
          <ac:chgData name="K HJ" userId="14ab70bdc0bfc001" providerId="LiveId" clId="{0BBB74B4-4BFD-4C8C-BD40-86FC1BA1603F}" dt="2022-01-19T19:21:38.970" v="3050" actId="478"/>
          <ac:spMkLst>
            <pc:docMk/>
            <pc:sldMk cId="1170952368" sldId="292"/>
            <ac:spMk id="6" creationId="{8314E8D7-0C84-4A65-9B23-D1A13628D52B}"/>
          </ac:spMkLst>
        </pc:spChg>
        <pc:spChg chg="add del mod">
          <ac:chgData name="K HJ" userId="14ab70bdc0bfc001" providerId="LiveId" clId="{0BBB74B4-4BFD-4C8C-BD40-86FC1BA1603F}" dt="2022-01-20T03:33:12.233" v="6206" actId="478"/>
          <ac:spMkLst>
            <pc:docMk/>
            <pc:sldMk cId="1170952368" sldId="292"/>
            <ac:spMk id="9" creationId="{07ECEF21-E34D-4B7F-B87A-48A63D87AE32}"/>
          </ac:spMkLst>
        </pc:spChg>
        <pc:spChg chg="del">
          <ac:chgData name="K HJ" userId="14ab70bdc0bfc001" providerId="LiveId" clId="{0BBB74B4-4BFD-4C8C-BD40-86FC1BA1603F}" dt="2022-01-19T19:21:38.970" v="3050" actId="478"/>
          <ac:spMkLst>
            <pc:docMk/>
            <pc:sldMk cId="1170952368" sldId="292"/>
            <ac:spMk id="21" creationId="{76B71A00-85F1-4713-9F2D-29E0732C8014}"/>
          </ac:spMkLst>
        </pc:spChg>
        <pc:spChg chg="del">
          <ac:chgData name="K HJ" userId="14ab70bdc0bfc001" providerId="LiveId" clId="{0BBB74B4-4BFD-4C8C-BD40-86FC1BA1603F}" dt="2022-01-19T19:21:38.970" v="3050" actId="478"/>
          <ac:spMkLst>
            <pc:docMk/>
            <pc:sldMk cId="1170952368" sldId="292"/>
            <ac:spMk id="22" creationId="{A433227F-9631-40B7-9BD9-006106215CA3}"/>
          </ac:spMkLst>
        </pc:spChg>
        <pc:spChg chg="del">
          <ac:chgData name="K HJ" userId="14ab70bdc0bfc001" providerId="LiveId" clId="{0BBB74B4-4BFD-4C8C-BD40-86FC1BA1603F}" dt="2022-01-19T19:21:38.970" v="3050" actId="478"/>
          <ac:spMkLst>
            <pc:docMk/>
            <pc:sldMk cId="1170952368" sldId="292"/>
            <ac:spMk id="30" creationId="{FEB148E7-3488-4F51-8C94-D3006185A876}"/>
          </ac:spMkLst>
        </pc:spChg>
        <pc:spChg chg="del">
          <ac:chgData name="K HJ" userId="14ab70bdc0bfc001" providerId="LiveId" clId="{0BBB74B4-4BFD-4C8C-BD40-86FC1BA1603F}" dt="2022-01-19T19:21:38.970" v="3050" actId="478"/>
          <ac:spMkLst>
            <pc:docMk/>
            <pc:sldMk cId="1170952368" sldId="292"/>
            <ac:spMk id="32" creationId="{9EA87111-B1DD-42D8-9057-4C315D6C7CB2}"/>
          </ac:spMkLst>
        </pc:spChg>
        <pc:spChg chg="add del mod">
          <ac:chgData name="K HJ" userId="14ab70bdc0bfc001" providerId="LiveId" clId="{0BBB74B4-4BFD-4C8C-BD40-86FC1BA1603F}" dt="2022-01-19T19:22:56.907" v="3058" actId="478"/>
          <ac:spMkLst>
            <pc:docMk/>
            <pc:sldMk cId="1170952368" sldId="292"/>
            <ac:spMk id="33" creationId="{AB9D0862-A853-4112-902A-1A42ABEC64AF}"/>
          </ac:spMkLst>
        </pc:spChg>
        <pc:spChg chg="del">
          <ac:chgData name="K HJ" userId="14ab70bdc0bfc001" providerId="LiveId" clId="{0BBB74B4-4BFD-4C8C-BD40-86FC1BA1603F}" dt="2022-01-19T19:21:38.970" v="3050" actId="478"/>
          <ac:spMkLst>
            <pc:docMk/>
            <pc:sldMk cId="1170952368" sldId="292"/>
            <ac:spMk id="34" creationId="{116A1C50-8FD4-498B-A9F0-62ACA5CB0F0D}"/>
          </ac:spMkLst>
        </pc:spChg>
        <pc:spChg chg="add mod">
          <ac:chgData name="K HJ" userId="14ab70bdc0bfc001" providerId="LiveId" clId="{0BBB74B4-4BFD-4C8C-BD40-86FC1BA1603F}" dt="2022-01-19T19:23:33.356" v="3110"/>
          <ac:spMkLst>
            <pc:docMk/>
            <pc:sldMk cId="1170952368" sldId="292"/>
            <ac:spMk id="35" creationId="{83523C46-791E-4B45-93B9-BBE8F2791640}"/>
          </ac:spMkLst>
        </pc:spChg>
        <pc:spChg chg="del">
          <ac:chgData name="K HJ" userId="14ab70bdc0bfc001" providerId="LiveId" clId="{0BBB74B4-4BFD-4C8C-BD40-86FC1BA1603F}" dt="2022-01-19T19:21:38.970" v="3050" actId="478"/>
          <ac:spMkLst>
            <pc:docMk/>
            <pc:sldMk cId="1170952368" sldId="292"/>
            <ac:spMk id="36" creationId="{54A19EC4-8A97-448B-939E-9989918EE5D3}"/>
          </ac:spMkLst>
        </pc:spChg>
        <pc:spChg chg="del">
          <ac:chgData name="K HJ" userId="14ab70bdc0bfc001" providerId="LiveId" clId="{0BBB74B4-4BFD-4C8C-BD40-86FC1BA1603F}" dt="2022-01-19T19:21:38.970" v="3050" actId="478"/>
          <ac:spMkLst>
            <pc:docMk/>
            <pc:sldMk cId="1170952368" sldId="292"/>
            <ac:spMk id="37" creationId="{9AB7062F-EF04-42BC-9F22-B5CDCE8C5BF8}"/>
          </ac:spMkLst>
        </pc:spChg>
        <pc:spChg chg="add mod">
          <ac:chgData name="K HJ" userId="14ab70bdc0bfc001" providerId="LiveId" clId="{0BBB74B4-4BFD-4C8C-BD40-86FC1BA1603F}" dt="2022-01-19T19:33:57.517" v="3412" actId="1076"/>
          <ac:spMkLst>
            <pc:docMk/>
            <pc:sldMk cId="1170952368" sldId="292"/>
            <ac:spMk id="38" creationId="{565DB0B9-4CF8-4FC8-ACDC-C68D6EFBD0D5}"/>
          </ac:spMkLst>
        </pc:spChg>
        <pc:spChg chg="add mod">
          <ac:chgData name="K HJ" userId="14ab70bdc0bfc001" providerId="LiveId" clId="{0BBB74B4-4BFD-4C8C-BD40-86FC1BA1603F}" dt="2022-01-19T19:33:57.517" v="3412" actId="1076"/>
          <ac:spMkLst>
            <pc:docMk/>
            <pc:sldMk cId="1170952368" sldId="292"/>
            <ac:spMk id="39" creationId="{39F27051-29A5-4915-8FC7-C10A96D86060}"/>
          </ac:spMkLst>
        </pc:spChg>
        <pc:spChg chg="del">
          <ac:chgData name="K HJ" userId="14ab70bdc0bfc001" providerId="LiveId" clId="{0BBB74B4-4BFD-4C8C-BD40-86FC1BA1603F}" dt="2022-01-19T19:21:38.970" v="3050" actId="478"/>
          <ac:spMkLst>
            <pc:docMk/>
            <pc:sldMk cId="1170952368" sldId="292"/>
            <ac:spMk id="40" creationId="{BE19EB9A-9731-4DD9-BBD5-2618910F6506}"/>
          </ac:spMkLst>
        </pc:spChg>
        <pc:spChg chg="del">
          <ac:chgData name="K HJ" userId="14ab70bdc0bfc001" providerId="LiveId" clId="{0BBB74B4-4BFD-4C8C-BD40-86FC1BA1603F}" dt="2022-01-19T19:21:38.970" v="3050" actId="478"/>
          <ac:spMkLst>
            <pc:docMk/>
            <pc:sldMk cId="1170952368" sldId="292"/>
            <ac:spMk id="41" creationId="{5B8F17B7-F1B2-4C07-8E8B-1838CAAE83F3}"/>
          </ac:spMkLst>
        </pc:spChg>
        <pc:spChg chg="del">
          <ac:chgData name="K HJ" userId="14ab70bdc0bfc001" providerId="LiveId" clId="{0BBB74B4-4BFD-4C8C-BD40-86FC1BA1603F}" dt="2022-01-19T19:21:38.970" v="3050" actId="478"/>
          <ac:spMkLst>
            <pc:docMk/>
            <pc:sldMk cId="1170952368" sldId="292"/>
            <ac:spMk id="42" creationId="{FC777023-4167-4DDF-8F2E-3E111471A670}"/>
          </ac:spMkLst>
        </pc:spChg>
        <pc:spChg chg="add mod">
          <ac:chgData name="K HJ" userId="14ab70bdc0bfc001" providerId="LiveId" clId="{0BBB74B4-4BFD-4C8C-BD40-86FC1BA1603F}" dt="2022-01-19T19:33:57.517" v="3412" actId="1076"/>
          <ac:spMkLst>
            <pc:docMk/>
            <pc:sldMk cId="1170952368" sldId="292"/>
            <ac:spMk id="43" creationId="{8EC2CE03-44F0-44FC-A5DF-407F051C7512}"/>
          </ac:spMkLst>
        </pc:spChg>
        <pc:spChg chg="add del mod">
          <ac:chgData name="K HJ" userId="14ab70bdc0bfc001" providerId="LiveId" clId="{0BBB74B4-4BFD-4C8C-BD40-86FC1BA1603F}" dt="2022-01-19T19:31:10.067" v="3368" actId="478"/>
          <ac:spMkLst>
            <pc:docMk/>
            <pc:sldMk cId="1170952368" sldId="292"/>
            <ac:spMk id="45" creationId="{17115FB1-CD5D-405A-AB25-6DC6A6394938}"/>
          </ac:spMkLst>
        </pc:spChg>
        <pc:spChg chg="add del mod">
          <ac:chgData name="K HJ" userId="14ab70bdc0bfc001" providerId="LiveId" clId="{0BBB74B4-4BFD-4C8C-BD40-86FC1BA1603F}" dt="2022-01-19T19:27:53.487" v="3295" actId="478"/>
          <ac:spMkLst>
            <pc:docMk/>
            <pc:sldMk cId="1170952368" sldId="292"/>
            <ac:spMk id="46" creationId="{4AA744D3-53A6-4626-A4A6-1F96E134063A}"/>
          </ac:spMkLst>
        </pc:spChg>
        <pc:spChg chg="add del mod">
          <ac:chgData name="K HJ" userId="14ab70bdc0bfc001" providerId="LiveId" clId="{0BBB74B4-4BFD-4C8C-BD40-86FC1BA1603F}" dt="2022-01-19T19:31:20.719" v="3372" actId="478"/>
          <ac:spMkLst>
            <pc:docMk/>
            <pc:sldMk cId="1170952368" sldId="292"/>
            <ac:spMk id="47" creationId="{33432D55-C58E-4ECF-942A-1CDC9982E2BB}"/>
          </ac:spMkLst>
        </pc:spChg>
        <pc:spChg chg="add del mod">
          <ac:chgData name="K HJ" userId="14ab70bdc0bfc001" providerId="LiveId" clId="{0BBB74B4-4BFD-4C8C-BD40-86FC1BA1603F}" dt="2022-01-19T19:29:06.963" v="3355" actId="478"/>
          <ac:spMkLst>
            <pc:docMk/>
            <pc:sldMk cId="1170952368" sldId="292"/>
            <ac:spMk id="48" creationId="{A8268DA2-3FB0-4E33-93DB-D4619511EDEB}"/>
          </ac:spMkLst>
        </pc:spChg>
        <pc:spChg chg="add del mod">
          <ac:chgData name="K HJ" userId="14ab70bdc0bfc001" providerId="LiveId" clId="{0BBB74B4-4BFD-4C8C-BD40-86FC1BA1603F}" dt="2022-01-19T19:29:04.084" v="3353" actId="478"/>
          <ac:spMkLst>
            <pc:docMk/>
            <pc:sldMk cId="1170952368" sldId="292"/>
            <ac:spMk id="49" creationId="{9F424A4E-A0E5-4503-8E08-94CB201C94EC}"/>
          </ac:spMkLst>
        </pc:spChg>
        <pc:spChg chg="add del mod">
          <ac:chgData name="K HJ" userId="14ab70bdc0bfc001" providerId="LiveId" clId="{0BBB74B4-4BFD-4C8C-BD40-86FC1BA1603F}" dt="2022-01-19T19:29:05.849" v="3354" actId="478"/>
          <ac:spMkLst>
            <pc:docMk/>
            <pc:sldMk cId="1170952368" sldId="292"/>
            <ac:spMk id="51" creationId="{F6CC5D58-FF01-44B9-B441-A32A7E0CFBDF}"/>
          </ac:spMkLst>
        </pc:spChg>
        <pc:spChg chg="mod">
          <ac:chgData name="K HJ" userId="14ab70bdc0bfc001" providerId="LiveId" clId="{0BBB74B4-4BFD-4C8C-BD40-86FC1BA1603F}" dt="2022-01-19T19:27:52.089" v="3294"/>
          <ac:spMkLst>
            <pc:docMk/>
            <pc:sldMk cId="1170952368" sldId="292"/>
            <ac:spMk id="56" creationId="{400996EA-EB1C-4B19-B31E-0182A7146BC9}"/>
          </ac:spMkLst>
        </pc:spChg>
        <pc:spChg chg="del">
          <ac:chgData name="K HJ" userId="14ab70bdc0bfc001" providerId="LiveId" clId="{0BBB74B4-4BFD-4C8C-BD40-86FC1BA1603F}" dt="2022-01-19T19:21:40.449" v="3051" actId="478"/>
          <ac:spMkLst>
            <pc:docMk/>
            <pc:sldMk cId="1170952368" sldId="292"/>
            <ac:spMk id="57" creationId="{FA4B7692-6252-4BED-B0DB-3E26B5A3849C}"/>
          </ac:spMkLst>
        </pc:spChg>
        <pc:spChg chg="del">
          <ac:chgData name="K HJ" userId="14ab70bdc0bfc001" providerId="LiveId" clId="{0BBB74B4-4BFD-4C8C-BD40-86FC1BA1603F}" dt="2022-01-19T19:21:38.970" v="3050" actId="478"/>
          <ac:spMkLst>
            <pc:docMk/>
            <pc:sldMk cId="1170952368" sldId="292"/>
            <ac:spMk id="58" creationId="{A10F5589-374B-4E41-B5C4-89EFF223ACCC}"/>
          </ac:spMkLst>
        </pc:spChg>
        <pc:spChg chg="mod">
          <ac:chgData name="K HJ" userId="14ab70bdc0bfc001" providerId="LiveId" clId="{0BBB74B4-4BFD-4C8C-BD40-86FC1BA1603F}" dt="2022-01-19T19:27:38.602" v="3251"/>
          <ac:spMkLst>
            <pc:docMk/>
            <pc:sldMk cId="1170952368" sldId="292"/>
            <ac:spMk id="59" creationId="{9DCAD755-CA62-4E65-847A-02FE4C318BD9}"/>
          </ac:spMkLst>
        </pc:spChg>
        <pc:spChg chg="del">
          <ac:chgData name="K HJ" userId="14ab70bdc0bfc001" providerId="LiveId" clId="{0BBB74B4-4BFD-4C8C-BD40-86FC1BA1603F}" dt="2022-01-19T19:21:38.970" v="3050" actId="478"/>
          <ac:spMkLst>
            <pc:docMk/>
            <pc:sldMk cId="1170952368" sldId="292"/>
            <ac:spMk id="60" creationId="{A6611547-159F-4CDE-9B8A-E8A0A1FA9EBE}"/>
          </ac:spMkLst>
        </pc:spChg>
        <pc:spChg chg="del">
          <ac:chgData name="K HJ" userId="14ab70bdc0bfc001" providerId="LiveId" clId="{0BBB74B4-4BFD-4C8C-BD40-86FC1BA1603F}" dt="2022-01-19T19:21:38.970" v="3050" actId="478"/>
          <ac:spMkLst>
            <pc:docMk/>
            <pc:sldMk cId="1170952368" sldId="292"/>
            <ac:spMk id="62" creationId="{2F9FE2B1-B55B-4D63-B7C3-00DAF902EE8E}"/>
          </ac:spMkLst>
        </pc:spChg>
        <pc:spChg chg="del">
          <ac:chgData name="K HJ" userId="14ab70bdc0bfc001" providerId="LiveId" clId="{0BBB74B4-4BFD-4C8C-BD40-86FC1BA1603F}" dt="2022-01-19T19:21:38.970" v="3050" actId="478"/>
          <ac:spMkLst>
            <pc:docMk/>
            <pc:sldMk cId="1170952368" sldId="292"/>
            <ac:spMk id="63" creationId="{18F8937E-70E1-4900-AC78-211FC6E6D2A5}"/>
          </ac:spMkLst>
        </pc:spChg>
        <pc:spChg chg="del">
          <ac:chgData name="K HJ" userId="14ab70bdc0bfc001" providerId="LiveId" clId="{0BBB74B4-4BFD-4C8C-BD40-86FC1BA1603F}" dt="2022-01-19T19:21:38.970" v="3050" actId="478"/>
          <ac:spMkLst>
            <pc:docMk/>
            <pc:sldMk cId="1170952368" sldId="292"/>
            <ac:spMk id="64" creationId="{90DADC67-E5ED-462D-A751-25B6B37935AE}"/>
          </ac:spMkLst>
        </pc:spChg>
        <pc:spChg chg="mod">
          <ac:chgData name="K HJ" userId="14ab70bdc0bfc001" providerId="LiveId" clId="{0BBB74B4-4BFD-4C8C-BD40-86FC1BA1603F}" dt="2022-01-19T19:28:29.937" v="3338"/>
          <ac:spMkLst>
            <pc:docMk/>
            <pc:sldMk cId="1170952368" sldId="292"/>
            <ac:spMk id="65" creationId="{116CA93A-4FF6-446A-8E8A-E257913ADC8D}"/>
          </ac:spMkLst>
        </pc:spChg>
        <pc:spChg chg="del">
          <ac:chgData name="K HJ" userId="14ab70bdc0bfc001" providerId="LiveId" clId="{0BBB74B4-4BFD-4C8C-BD40-86FC1BA1603F}" dt="2022-01-19T19:21:38.970" v="3050" actId="478"/>
          <ac:spMkLst>
            <pc:docMk/>
            <pc:sldMk cId="1170952368" sldId="292"/>
            <ac:spMk id="66" creationId="{1772510D-A67F-440C-8829-C49EE46EB77B}"/>
          </ac:spMkLst>
        </pc:spChg>
        <pc:spChg chg="mod">
          <ac:chgData name="K HJ" userId="14ab70bdc0bfc001" providerId="LiveId" clId="{0BBB74B4-4BFD-4C8C-BD40-86FC1BA1603F}" dt="2022-01-19T19:28:20.056" v="3310"/>
          <ac:spMkLst>
            <pc:docMk/>
            <pc:sldMk cId="1170952368" sldId="292"/>
            <ac:spMk id="67" creationId="{B9D5212F-9E75-4B4C-8F29-5A3723D9C3F6}"/>
          </ac:spMkLst>
        </pc:spChg>
        <pc:spChg chg="mod">
          <ac:chgData name="K HJ" userId="14ab70bdc0bfc001" providerId="LiveId" clId="{0BBB74B4-4BFD-4C8C-BD40-86FC1BA1603F}" dt="2022-01-19T19:28:36.096" v="3340"/>
          <ac:spMkLst>
            <pc:docMk/>
            <pc:sldMk cId="1170952368" sldId="292"/>
            <ac:spMk id="70" creationId="{ED0C6730-92BF-4EEF-9A80-30318E909B9B}"/>
          </ac:spMkLst>
        </pc:spChg>
        <pc:spChg chg="mod">
          <ac:chgData name="K HJ" userId="14ab70bdc0bfc001" providerId="LiveId" clId="{0BBB74B4-4BFD-4C8C-BD40-86FC1BA1603F}" dt="2022-01-19T19:29:02.174" v="3351"/>
          <ac:spMkLst>
            <pc:docMk/>
            <pc:sldMk cId="1170952368" sldId="292"/>
            <ac:spMk id="71" creationId="{9A796D2E-63B3-4C11-9FF2-33F8CF2EC7A4}"/>
          </ac:spMkLst>
        </pc:spChg>
        <pc:spChg chg="add mod">
          <ac:chgData name="K HJ" userId="14ab70bdc0bfc001" providerId="LiveId" clId="{0BBB74B4-4BFD-4C8C-BD40-86FC1BA1603F}" dt="2022-01-19T19:33:12.967" v="3397" actId="1076"/>
          <ac:spMkLst>
            <pc:docMk/>
            <pc:sldMk cId="1170952368" sldId="292"/>
            <ac:spMk id="72" creationId="{40528371-EC21-4CCE-8FF7-8B1F5C7D9D59}"/>
          </ac:spMkLst>
        </pc:spChg>
        <pc:spChg chg="add mod">
          <ac:chgData name="K HJ" userId="14ab70bdc0bfc001" providerId="LiveId" clId="{0BBB74B4-4BFD-4C8C-BD40-86FC1BA1603F}" dt="2022-01-19T19:34:35.511" v="3422" actId="207"/>
          <ac:spMkLst>
            <pc:docMk/>
            <pc:sldMk cId="1170952368" sldId="292"/>
            <ac:spMk id="73" creationId="{4CEA68C1-31CA-4B87-893E-2A6C3A150C03}"/>
          </ac:spMkLst>
        </pc:spChg>
        <pc:spChg chg="add mod">
          <ac:chgData name="K HJ" userId="14ab70bdc0bfc001" providerId="LiveId" clId="{0BBB74B4-4BFD-4C8C-BD40-86FC1BA1603F}" dt="2022-01-19T19:34:20.505" v="3418" actId="14100"/>
          <ac:spMkLst>
            <pc:docMk/>
            <pc:sldMk cId="1170952368" sldId="292"/>
            <ac:spMk id="74" creationId="{93788EAB-CEB5-42DC-8CBD-0B433B11527B}"/>
          </ac:spMkLst>
        </pc:spChg>
        <pc:grpChg chg="add mod">
          <ac:chgData name="K HJ" userId="14ab70bdc0bfc001" providerId="LiveId" clId="{0BBB74B4-4BFD-4C8C-BD40-86FC1BA1603F}" dt="2022-01-19T19:33:57.517" v="3412" actId="1076"/>
          <ac:grpSpMkLst>
            <pc:docMk/>
            <pc:sldMk cId="1170952368" sldId="292"/>
            <ac:grpSpMk id="5" creationId="{5BE8D874-95B5-4F65-ADEE-19493CB33099}"/>
          </ac:grpSpMkLst>
        </pc:grpChg>
        <pc:grpChg chg="add mod">
          <ac:chgData name="K HJ" userId="14ab70bdc0bfc001" providerId="LiveId" clId="{0BBB74B4-4BFD-4C8C-BD40-86FC1BA1603F}" dt="2022-01-19T19:29:15.861" v="3356" actId="1076"/>
          <ac:grpSpMkLst>
            <pc:docMk/>
            <pc:sldMk cId="1170952368" sldId="292"/>
            <ac:grpSpMk id="55" creationId="{0D50841A-836E-4F37-8EDE-4CCDA08CBABC}"/>
          </ac:grpSpMkLst>
        </pc:grpChg>
        <pc:grpChg chg="add mod">
          <ac:chgData name="K HJ" userId="14ab70bdc0bfc001" providerId="LiveId" clId="{0BBB74B4-4BFD-4C8C-BD40-86FC1BA1603F}" dt="2022-01-19T19:32:00.386" v="3382" actId="1076"/>
          <ac:grpSpMkLst>
            <pc:docMk/>
            <pc:sldMk cId="1170952368" sldId="292"/>
            <ac:grpSpMk id="61" creationId="{93650347-6050-408F-AD29-C573D5FBDCB8}"/>
          </ac:grpSpMkLst>
        </pc:grpChg>
        <pc:grpChg chg="add del mod">
          <ac:chgData name="K HJ" userId="14ab70bdc0bfc001" providerId="LiveId" clId="{0BBB74B4-4BFD-4C8C-BD40-86FC1BA1603F}" dt="2022-01-19T19:29:03.459" v="3352" actId="478"/>
          <ac:grpSpMkLst>
            <pc:docMk/>
            <pc:sldMk cId="1170952368" sldId="292"/>
            <ac:grpSpMk id="69" creationId="{FCB8A829-89B0-42DE-8C5D-B7D4529F42E5}"/>
          </ac:grpSpMkLst>
        </pc:grpChg>
        <pc:picChg chg="add del mod">
          <ac:chgData name="K HJ" userId="14ab70bdc0bfc001" providerId="LiveId" clId="{0BBB74B4-4BFD-4C8C-BD40-86FC1BA1603F}" dt="2022-01-19T19:30:11.692" v="3362" actId="478"/>
          <ac:picMkLst>
            <pc:docMk/>
            <pc:sldMk cId="1170952368" sldId="292"/>
            <ac:picMk id="8" creationId="{9956A875-0EB3-4103-A1E7-9B0C0C5C45AC}"/>
          </ac:picMkLst>
        </pc:picChg>
        <pc:picChg chg="del">
          <ac:chgData name="K HJ" userId="14ab70bdc0bfc001" providerId="LiveId" clId="{0BBB74B4-4BFD-4C8C-BD40-86FC1BA1603F}" dt="2022-01-19T19:21:38.970" v="3050" actId="478"/>
          <ac:picMkLst>
            <pc:docMk/>
            <pc:sldMk cId="1170952368" sldId="292"/>
            <ac:picMk id="10" creationId="{B1C31CFF-D771-45C0-BE78-BDEE737B52E3}"/>
          </ac:picMkLst>
        </pc:picChg>
        <pc:picChg chg="del">
          <ac:chgData name="K HJ" userId="14ab70bdc0bfc001" providerId="LiveId" clId="{0BBB74B4-4BFD-4C8C-BD40-86FC1BA1603F}" dt="2022-01-19T19:21:38.970" v="3050" actId="478"/>
          <ac:picMkLst>
            <pc:docMk/>
            <pc:sldMk cId="1170952368" sldId="292"/>
            <ac:picMk id="14" creationId="{E4E7CE79-63F4-4B23-925F-AC9474898387}"/>
          </ac:picMkLst>
        </pc:picChg>
        <pc:picChg chg="del">
          <ac:chgData name="K HJ" userId="14ab70bdc0bfc001" providerId="LiveId" clId="{0BBB74B4-4BFD-4C8C-BD40-86FC1BA1603F}" dt="2022-01-19T19:21:38.970" v="3050" actId="478"/>
          <ac:picMkLst>
            <pc:docMk/>
            <pc:sldMk cId="1170952368" sldId="292"/>
            <ac:picMk id="16" creationId="{3B86C90E-A50D-4387-8EF3-FCA87D162E35}"/>
          </ac:picMkLst>
        </pc:picChg>
        <pc:picChg chg="del">
          <ac:chgData name="K HJ" userId="14ab70bdc0bfc001" providerId="LiveId" clId="{0BBB74B4-4BFD-4C8C-BD40-86FC1BA1603F}" dt="2022-01-19T19:21:38.970" v="3050" actId="478"/>
          <ac:picMkLst>
            <pc:docMk/>
            <pc:sldMk cId="1170952368" sldId="292"/>
            <ac:picMk id="18" creationId="{29F04E1F-853F-4FEC-A332-65E524B91DE4}"/>
          </ac:picMkLst>
        </pc:picChg>
        <pc:picChg chg="add del mod">
          <ac:chgData name="K HJ" userId="14ab70bdc0bfc001" providerId="LiveId" clId="{0BBB74B4-4BFD-4C8C-BD40-86FC1BA1603F}" dt="2022-01-19T19:25:49.915" v="3202" actId="478"/>
          <ac:picMkLst>
            <pc:docMk/>
            <pc:sldMk cId="1170952368" sldId="292"/>
            <ac:picMk id="53" creationId="{1DF5DC27-A53A-4CA2-99DE-90A36817D8E8}"/>
          </ac:picMkLst>
        </pc:picChg>
        <pc:picChg chg="add mod">
          <ac:chgData name="K HJ" userId="14ab70bdc0bfc001" providerId="LiveId" clId="{0BBB74B4-4BFD-4C8C-BD40-86FC1BA1603F}" dt="2022-01-19T19:33:57.517" v="3412" actId="1076"/>
          <ac:picMkLst>
            <pc:docMk/>
            <pc:sldMk cId="1170952368" sldId="292"/>
            <ac:picMk id="2050" creationId="{A14849BB-489E-4E38-9FF0-8832702C10FD}"/>
          </ac:picMkLst>
        </pc:picChg>
        <pc:picChg chg="add mod">
          <ac:chgData name="K HJ" userId="14ab70bdc0bfc001" providerId="LiveId" clId="{0BBB74B4-4BFD-4C8C-BD40-86FC1BA1603F}" dt="2022-01-19T19:31:19.156" v="3371" actId="1076"/>
          <ac:picMkLst>
            <pc:docMk/>
            <pc:sldMk cId="1170952368" sldId="292"/>
            <ac:picMk id="2052" creationId="{5EC67103-474A-411D-B890-1C5399E1CD50}"/>
          </ac:picMkLst>
        </pc:picChg>
        <pc:picChg chg="add mod">
          <ac:chgData name="K HJ" userId="14ab70bdc0bfc001" providerId="LiveId" clId="{0BBB74B4-4BFD-4C8C-BD40-86FC1BA1603F}" dt="2022-01-19T19:31:57.295" v="3381" actId="14100"/>
          <ac:picMkLst>
            <pc:docMk/>
            <pc:sldMk cId="1170952368" sldId="292"/>
            <ac:picMk id="2054" creationId="{07D424EE-A780-4A2E-B304-EC72156237B8}"/>
          </ac:picMkLst>
        </pc:picChg>
        <pc:cxnChg chg="del">
          <ac:chgData name="K HJ" userId="14ab70bdc0bfc001" providerId="LiveId" clId="{0BBB74B4-4BFD-4C8C-BD40-86FC1BA1603F}" dt="2022-01-19T19:21:38.970" v="3050" actId="478"/>
          <ac:cxnSpMkLst>
            <pc:docMk/>
            <pc:sldMk cId="1170952368" sldId="292"/>
            <ac:cxnSpMk id="44" creationId="{2220D4F6-C7DA-4BE3-A843-4C2CBF99659D}"/>
          </ac:cxnSpMkLst>
        </pc:cxnChg>
        <pc:cxnChg chg="del">
          <ac:chgData name="K HJ" userId="14ab70bdc0bfc001" providerId="LiveId" clId="{0BBB74B4-4BFD-4C8C-BD40-86FC1BA1603F}" dt="2022-01-19T19:21:38.970" v="3050" actId="478"/>
          <ac:cxnSpMkLst>
            <pc:docMk/>
            <pc:sldMk cId="1170952368" sldId="292"/>
            <ac:cxnSpMk id="50" creationId="{C6A3FF28-BDB3-4ADA-BBA3-84C9C826427F}"/>
          </ac:cxnSpMkLst>
        </pc:cxnChg>
        <pc:cxnChg chg="del mod">
          <ac:chgData name="K HJ" userId="14ab70bdc0bfc001" providerId="LiveId" clId="{0BBB74B4-4BFD-4C8C-BD40-86FC1BA1603F}" dt="2022-01-19T19:21:38.970" v="3050" actId="478"/>
          <ac:cxnSpMkLst>
            <pc:docMk/>
            <pc:sldMk cId="1170952368" sldId="292"/>
            <ac:cxnSpMk id="52" creationId="{7D1FFB10-4F32-47F2-BB26-AF7DF6DC7BF4}"/>
          </ac:cxnSpMkLst>
        </pc:cxnChg>
        <pc:cxnChg chg="del">
          <ac:chgData name="K HJ" userId="14ab70bdc0bfc001" providerId="LiveId" clId="{0BBB74B4-4BFD-4C8C-BD40-86FC1BA1603F}" dt="2022-01-19T19:21:38.970" v="3050" actId="478"/>
          <ac:cxnSpMkLst>
            <pc:docMk/>
            <pc:sldMk cId="1170952368" sldId="292"/>
            <ac:cxnSpMk id="54" creationId="{91B598D6-BCC3-408A-92F5-70B3A15A53E4}"/>
          </ac:cxnSpMkLst>
        </pc:cxnChg>
        <pc:cxnChg chg="del">
          <ac:chgData name="K HJ" userId="14ab70bdc0bfc001" providerId="LiveId" clId="{0BBB74B4-4BFD-4C8C-BD40-86FC1BA1603F}" dt="2022-01-19T19:21:38.970" v="3050" actId="478"/>
          <ac:cxnSpMkLst>
            <pc:docMk/>
            <pc:sldMk cId="1170952368" sldId="292"/>
            <ac:cxnSpMk id="68" creationId="{233B53BB-C2A0-43D7-9ACE-F980F19A5AA7}"/>
          </ac:cxnSpMkLst>
        </pc:cxnChg>
      </pc:sldChg>
      <pc:sldChg chg="addSp delSp modSp add mod ord">
        <pc:chgData name="K HJ" userId="14ab70bdc0bfc001" providerId="LiveId" clId="{0BBB74B4-4BFD-4C8C-BD40-86FC1BA1603F}" dt="2022-01-19T15:42:07.495" v="496" actId="1076"/>
        <pc:sldMkLst>
          <pc:docMk/>
          <pc:sldMk cId="3685364366" sldId="294"/>
        </pc:sldMkLst>
        <pc:spChg chg="mod">
          <ac:chgData name="K HJ" userId="14ab70bdc0bfc001" providerId="LiveId" clId="{0BBB74B4-4BFD-4C8C-BD40-86FC1BA1603F}" dt="2022-01-19T15:28:52.728" v="113"/>
          <ac:spMkLst>
            <pc:docMk/>
            <pc:sldMk cId="3685364366" sldId="294"/>
            <ac:spMk id="3" creationId="{8951765C-E4E1-440B-B3F6-AD127EB533CF}"/>
          </ac:spMkLst>
        </pc:spChg>
        <pc:spChg chg="mod">
          <ac:chgData name="K HJ" userId="14ab70bdc0bfc001" providerId="LiveId" clId="{0BBB74B4-4BFD-4C8C-BD40-86FC1BA1603F}" dt="2022-01-19T15:28:56.196" v="115" actId="20577"/>
          <ac:spMkLst>
            <pc:docMk/>
            <pc:sldMk cId="3685364366" sldId="294"/>
            <ac:spMk id="4" creationId="{8E877FB6-6DE1-44E4-8EF8-7160153CD120}"/>
          </ac:spMkLst>
        </pc:spChg>
        <pc:spChg chg="del">
          <ac:chgData name="K HJ" userId="14ab70bdc0bfc001" providerId="LiveId" clId="{0BBB74B4-4BFD-4C8C-BD40-86FC1BA1603F}" dt="2022-01-19T15:26:05.750" v="32" actId="478"/>
          <ac:spMkLst>
            <pc:docMk/>
            <pc:sldMk cId="3685364366" sldId="294"/>
            <ac:spMk id="8" creationId="{6FC4B8B9-5251-4F3D-8274-86ED96C69DC0}"/>
          </ac:spMkLst>
        </pc:spChg>
        <pc:spChg chg="add del mod">
          <ac:chgData name="K HJ" userId="14ab70bdc0bfc001" providerId="LiveId" clId="{0BBB74B4-4BFD-4C8C-BD40-86FC1BA1603F}" dt="2022-01-19T15:31:37.329" v="166" actId="478"/>
          <ac:spMkLst>
            <pc:docMk/>
            <pc:sldMk cId="3685364366" sldId="294"/>
            <ac:spMk id="9" creationId="{C09215A5-44E7-442C-8429-DD129844394E}"/>
          </ac:spMkLst>
        </pc:spChg>
        <pc:spChg chg="add del mod">
          <ac:chgData name="K HJ" userId="14ab70bdc0bfc001" providerId="LiveId" clId="{0BBB74B4-4BFD-4C8C-BD40-86FC1BA1603F}" dt="2022-01-19T15:33:00.602" v="187" actId="478"/>
          <ac:spMkLst>
            <pc:docMk/>
            <pc:sldMk cId="3685364366" sldId="294"/>
            <ac:spMk id="10" creationId="{53C955D2-7E2B-4934-BFF9-CECE683D163C}"/>
          </ac:spMkLst>
        </pc:spChg>
        <pc:spChg chg="del">
          <ac:chgData name="K HJ" userId="14ab70bdc0bfc001" providerId="LiveId" clId="{0BBB74B4-4BFD-4C8C-BD40-86FC1BA1603F}" dt="2022-01-19T15:27:29.444" v="47" actId="478"/>
          <ac:spMkLst>
            <pc:docMk/>
            <pc:sldMk cId="3685364366" sldId="294"/>
            <ac:spMk id="12" creationId="{841802C9-E16F-4842-AC3F-BA3CB00C29E4}"/>
          </ac:spMkLst>
        </pc:spChg>
        <pc:spChg chg="add mod">
          <ac:chgData name="K HJ" userId="14ab70bdc0bfc001" providerId="LiveId" clId="{0BBB74B4-4BFD-4C8C-BD40-86FC1BA1603F}" dt="2022-01-19T15:42:07.495" v="496" actId="1076"/>
          <ac:spMkLst>
            <pc:docMk/>
            <pc:sldMk cId="3685364366" sldId="294"/>
            <ac:spMk id="14" creationId="{64760B47-59A1-4A6B-92ED-12DBC53B1382}"/>
          </ac:spMkLst>
        </pc:spChg>
        <pc:spChg chg="add mod">
          <ac:chgData name="K HJ" userId="14ab70bdc0bfc001" providerId="LiveId" clId="{0BBB74B4-4BFD-4C8C-BD40-86FC1BA1603F}" dt="2022-01-19T15:42:07.495" v="496" actId="1076"/>
          <ac:spMkLst>
            <pc:docMk/>
            <pc:sldMk cId="3685364366" sldId="294"/>
            <ac:spMk id="21" creationId="{5093AF56-2DED-4DFB-A39B-ABAF667E42FD}"/>
          </ac:spMkLst>
        </pc:spChg>
        <pc:spChg chg="add mod">
          <ac:chgData name="K HJ" userId="14ab70bdc0bfc001" providerId="LiveId" clId="{0BBB74B4-4BFD-4C8C-BD40-86FC1BA1603F}" dt="2022-01-19T15:42:07.495" v="496" actId="1076"/>
          <ac:spMkLst>
            <pc:docMk/>
            <pc:sldMk cId="3685364366" sldId="294"/>
            <ac:spMk id="23" creationId="{686D8F8A-807A-491E-9D13-6063E2294440}"/>
          </ac:spMkLst>
        </pc:spChg>
        <pc:spChg chg="add mod">
          <ac:chgData name="K HJ" userId="14ab70bdc0bfc001" providerId="LiveId" clId="{0BBB74B4-4BFD-4C8C-BD40-86FC1BA1603F}" dt="2022-01-19T15:42:07.495" v="496" actId="1076"/>
          <ac:spMkLst>
            <pc:docMk/>
            <pc:sldMk cId="3685364366" sldId="294"/>
            <ac:spMk id="26" creationId="{780A8748-116F-4089-AEE9-DDA1A8C13EC3}"/>
          </ac:spMkLst>
        </pc:spChg>
        <pc:spChg chg="add del mod">
          <ac:chgData name="K HJ" userId="14ab70bdc0bfc001" providerId="LiveId" clId="{0BBB74B4-4BFD-4C8C-BD40-86FC1BA1603F}" dt="2022-01-19T15:31:39.547" v="167" actId="478"/>
          <ac:spMkLst>
            <pc:docMk/>
            <pc:sldMk cId="3685364366" sldId="294"/>
            <ac:spMk id="28" creationId="{AB29D23D-0D4E-4382-88DD-04BB2FA51ADA}"/>
          </ac:spMkLst>
        </pc:spChg>
        <pc:spChg chg="add mod">
          <ac:chgData name="K HJ" userId="14ab70bdc0bfc001" providerId="LiveId" clId="{0BBB74B4-4BFD-4C8C-BD40-86FC1BA1603F}" dt="2022-01-19T15:42:07.495" v="496" actId="1076"/>
          <ac:spMkLst>
            <pc:docMk/>
            <pc:sldMk cId="3685364366" sldId="294"/>
            <ac:spMk id="29" creationId="{32B76A7A-6834-4219-A0FA-64C01E402C26}"/>
          </ac:spMkLst>
        </pc:spChg>
        <pc:spChg chg="add mod">
          <ac:chgData name="K HJ" userId="14ab70bdc0bfc001" providerId="LiveId" clId="{0BBB74B4-4BFD-4C8C-BD40-86FC1BA1603F}" dt="2022-01-19T15:42:07.495" v="496" actId="1076"/>
          <ac:spMkLst>
            <pc:docMk/>
            <pc:sldMk cId="3685364366" sldId="294"/>
            <ac:spMk id="30" creationId="{D0AE1B95-607B-4E2A-8291-5A02BB77522E}"/>
          </ac:spMkLst>
        </pc:spChg>
        <pc:spChg chg="add mod">
          <ac:chgData name="K HJ" userId="14ab70bdc0bfc001" providerId="LiveId" clId="{0BBB74B4-4BFD-4C8C-BD40-86FC1BA1603F}" dt="2022-01-19T15:42:07.495" v="496" actId="1076"/>
          <ac:spMkLst>
            <pc:docMk/>
            <pc:sldMk cId="3685364366" sldId="294"/>
            <ac:spMk id="31" creationId="{2A63B22D-435B-444E-86A3-00565D13E267}"/>
          </ac:spMkLst>
        </pc:spChg>
        <pc:spChg chg="mod">
          <ac:chgData name="K HJ" userId="14ab70bdc0bfc001" providerId="LiveId" clId="{0BBB74B4-4BFD-4C8C-BD40-86FC1BA1603F}" dt="2022-01-19T15:42:07.495" v="496" actId="1076"/>
          <ac:spMkLst>
            <pc:docMk/>
            <pc:sldMk cId="3685364366" sldId="294"/>
            <ac:spMk id="33" creationId="{33B6D219-3A12-4D22-9C2E-E3A1E24CFCF3}"/>
          </ac:spMkLst>
        </pc:spChg>
        <pc:spChg chg="del">
          <ac:chgData name="K HJ" userId="14ab70bdc0bfc001" providerId="LiveId" clId="{0BBB74B4-4BFD-4C8C-BD40-86FC1BA1603F}" dt="2022-01-19T15:27:28.206" v="46" actId="478"/>
          <ac:spMkLst>
            <pc:docMk/>
            <pc:sldMk cId="3685364366" sldId="294"/>
            <ac:spMk id="35" creationId="{87BC2FA3-0376-4AB1-B80C-507876999672}"/>
          </ac:spMkLst>
        </pc:spChg>
        <pc:spChg chg="add mod">
          <ac:chgData name="K HJ" userId="14ab70bdc0bfc001" providerId="LiveId" clId="{0BBB74B4-4BFD-4C8C-BD40-86FC1BA1603F}" dt="2022-01-19T15:42:07.495" v="496" actId="1076"/>
          <ac:spMkLst>
            <pc:docMk/>
            <pc:sldMk cId="3685364366" sldId="294"/>
            <ac:spMk id="36" creationId="{EA9681B0-8A4F-4A22-93F8-61AFAE1D2AD1}"/>
          </ac:spMkLst>
        </pc:spChg>
        <pc:spChg chg="add mod">
          <ac:chgData name="K HJ" userId="14ab70bdc0bfc001" providerId="LiveId" clId="{0BBB74B4-4BFD-4C8C-BD40-86FC1BA1603F}" dt="2022-01-19T15:42:07.495" v="496" actId="1076"/>
          <ac:spMkLst>
            <pc:docMk/>
            <pc:sldMk cId="3685364366" sldId="294"/>
            <ac:spMk id="37" creationId="{95A72D7D-BD0F-4D5E-B73B-E33AA72E5E26}"/>
          </ac:spMkLst>
        </pc:spChg>
        <pc:spChg chg="add mod">
          <ac:chgData name="K HJ" userId="14ab70bdc0bfc001" providerId="LiveId" clId="{0BBB74B4-4BFD-4C8C-BD40-86FC1BA1603F}" dt="2022-01-19T15:40:31.405" v="445" actId="164"/>
          <ac:spMkLst>
            <pc:docMk/>
            <pc:sldMk cId="3685364366" sldId="294"/>
            <ac:spMk id="44" creationId="{ED67A581-175B-4FCE-A507-3F02FE202267}"/>
          </ac:spMkLst>
        </pc:spChg>
        <pc:spChg chg="add del mod">
          <ac:chgData name="K HJ" userId="14ab70bdc0bfc001" providerId="LiveId" clId="{0BBB74B4-4BFD-4C8C-BD40-86FC1BA1603F}" dt="2022-01-19T15:42:07.495" v="496" actId="1076"/>
          <ac:spMkLst>
            <pc:docMk/>
            <pc:sldMk cId="3685364366" sldId="294"/>
            <ac:spMk id="45" creationId="{58F1B834-EB2C-4730-A7AA-653A7809DEE0}"/>
          </ac:spMkLst>
        </pc:spChg>
        <pc:spChg chg="add mod">
          <ac:chgData name="K HJ" userId="14ab70bdc0bfc001" providerId="LiveId" clId="{0BBB74B4-4BFD-4C8C-BD40-86FC1BA1603F}" dt="2022-01-19T15:40:35.297" v="446" actId="164"/>
          <ac:spMkLst>
            <pc:docMk/>
            <pc:sldMk cId="3685364366" sldId="294"/>
            <ac:spMk id="48" creationId="{7E1B0379-2361-4910-AB82-2DF7A7C182AB}"/>
          </ac:spMkLst>
        </pc:spChg>
        <pc:spChg chg="del">
          <ac:chgData name="K HJ" userId="14ab70bdc0bfc001" providerId="LiveId" clId="{0BBB74B4-4BFD-4C8C-BD40-86FC1BA1603F}" dt="2022-01-19T15:26:02.590" v="30" actId="478"/>
          <ac:spMkLst>
            <pc:docMk/>
            <pc:sldMk cId="3685364366" sldId="294"/>
            <ac:spMk id="49" creationId="{6A7C1F76-AA50-44F9-B137-69DCD141D9F6}"/>
          </ac:spMkLst>
        </pc:spChg>
        <pc:spChg chg="add mod">
          <ac:chgData name="K HJ" userId="14ab70bdc0bfc001" providerId="LiveId" clId="{0BBB74B4-4BFD-4C8C-BD40-86FC1BA1603F}" dt="2022-01-19T15:40:14.326" v="443" actId="164"/>
          <ac:spMkLst>
            <pc:docMk/>
            <pc:sldMk cId="3685364366" sldId="294"/>
            <ac:spMk id="51" creationId="{92865A37-56F0-434C-B39E-DB66B159F716}"/>
          </ac:spMkLst>
        </pc:spChg>
        <pc:spChg chg="add mod">
          <ac:chgData name="K HJ" userId="14ab70bdc0bfc001" providerId="LiveId" clId="{0BBB74B4-4BFD-4C8C-BD40-86FC1BA1603F}" dt="2022-01-19T15:40:08.001" v="442" actId="164"/>
          <ac:spMkLst>
            <pc:docMk/>
            <pc:sldMk cId="3685364366" sldId="294"/>
            <ac:spMk id="52" creationId="{7F19DC97-F941-4501-A467-E7756CA006B8}"/>
          </ac:spMkLst>
        </pc:spChg>
        <pc:spChg chg="mod">
          <ac:chgData name="K HJ" userId="14ab70bdc0bfc001" providerId="LiveId" clId="{0BBB74B4-4BFD-4C8C-BD40-86FC1BA1603F}" dt="2022-01-19T15:42:07.495" v="496" actId="1076"/>
          <ac:spMkLst>
            <pc:docMk/>
            <pc:sldMk cId="3685364366" sldId="294"/>
            <ac:spMk id="55" creationId="{C87706F3-464B-4F92-BB95-DADB33C608C9}"/>
          </ac:spMkLst>
        </pc:spChg>
        <pc:spChg chg="del mod">
          <ac:chgData name="K HJ" userId="14ab70bdc0bfc001" providerId="LiveId" clId="{0BBB74B4-4BFD-4C8C-BD40-86FC1BA1603F}" dt="2022-01-19T15:27:33.393" v="51" actId="478"/>
          <ac:spMkLst>
            <pc:docMk/>
            <pc:sldMk cId="3685364366" sldId="294"/>
            <ac:spMk id="56" creationId="{FACAE60F-DD60-4F22-A2B0-B7CACF933756}"/>
          </ac:spMkLst>
        </pc:spChg>
        <pc:spChg chg="del">
          <ac:chgData name="K HJ" userId="14ab70bdc0bfc001" providerId="LiveId" clId="{0BBB74B4-4BFD-4C8C-BD40-86FC1BA1603F}" dt="2022-01-19T15:27:28.206" v="46" actId="478"/>
          <ac:spMkLst>
            <pc:docMk/>
            <pc:sldMk cId="3685364366" sldId="294"/>
            <ac:spMk id="59" creationId="{C2E6C987-CDA5-4D55-927F-CE596A80F679}"/>
          </ac:spMkLst>
        </pc:spChg>
        <pc:spChg chg="add mod">
          <ac:chgData name="K HJ" userId="14ab70bdc0bfc001" providerId="LiveId" clId="{0BBB74B4-4BFD-4C8C-BD40-86FC1BA1603F}" dt="2022-01-19T15:41:20.669" v="465" actId="1076"/>
          <ac:spMkLst>
            <pc:docMk/>
            <pc:sldMk cId="3685364366" sldId="294"/>
            <ac:spMk id="60" creationId="{789DECF1-3FD1-4BD7-ABD9-F808AB580F7A}"/>
          </ac:spMkLst>
        </pc:spChg>
        <pc:spChg chg="del">
          <ac:chgData name="K HJ" userId="14ab70bdc0bfc001" providerId="LiveId" clId="{0BBB74B4-4BFD-4C8C-BD40-86FC1BA1603F}" dt="2022-01-19T15:27:31.726" v="50" actId="478"/>
          <ac:spMkLst>
            <pc:docMk/>
            <pc:sldMk cId="3685364366" sldId="294"/>
            <ac:spMk id="61" creationId="{9ED33526-04EE-494D-8232-F2E80638B9F8}"/>
          </ac:spMkLst>
        </pc:spChg>
        <pc:spChg chg="add mod">
          <ac:chgData name="K HJ" userId="14ab70bdc0bfc001" providerId="LiveId" clId="{0BBB74B4-4BFD-4C8C-BD40-86FC1BA1603F}" dt="2022-01-19T15:41:30.659" v="473"/>
          <ac:spMkLst>
            <pc:docMk/>
            <pc:sldMk cId="3685364366" sldId="294"/>
            <ac:spMk id="62" creationId="{22373BA8-D880-4EAD-B50F-DE16A27E43BE}"/>
          </ac:spMkLst>
        </pc:spChg>
        <pc:spChg chg="add mod">
          <ac:chgData name="K HJ" userId="14ab70bdc0bfc001" providerId="LiveId" clId="{0BBB74B4-4BFD-4C8C-BD40-86FC1BA1603F}" dt="2022-01-19T15:41:42.806" v="491" actId="20577"/>
          <ac:spMkLst>
            <pc:docMk/>
            <pc:sldMk cId="3685364366" sldId="294"/>
            <ac:spMk id="63" creationId="{AB94779B-F415-4E45-80FD-9ED2BB5CDC92}"/>
          </ac:spMkLst>
        </pc:spChg>
        <pc:spChg chg="add mod">
          <ac:chgData name="K HJ" userId="14ab70bdc0bfc001" providerId="LiveId" clId="{0BBB74B4-4BFD-4C8C-BD40-86FC1BA1603F}" dt="2022-01-19T15:41:51.953" v="495" actId="20577"/>
          <ac:spMkLst>
            <pc:docMk/>
            <pc:sldMk cId="3685364366" sldId="294"/>
            <ac:spMk id="64" creationId="{B926F63F-5A77-43B9-A700-7AB8A896CCFB}"/>
          </ac:spMkLst>
        </pc:spChg>
        <pc:grpChg chg="add mod">
          <ac:chgData name="K HJ" userId="14ab70bdc0bfc001" providerId="LiveId" clId="{0BBB74B4-4BFD-4C8C-BD40-86FC1BA1603F}" dt="2022-01-19T15:40:18.589" v="444" actId="1076"/>
          <ac:grpSpMkLst>
            <pc:docMk/>
            <pc:sldMk cId="3685364366" sldId="294"/>
            <ac:grpSpMk id="27" creationId="{17DAD233-7A83-48D6-9E8A-4BA291DC67B9}"/>
          </ac:grpSpMkLst>
        </pc:grpChg>
        <pc:grpChg chg="add mod">
          <ac:chgData name="K HJ" userId="14ab70bdc0bfc001" providerId="LiveId" clId="{0BBB74B4-4BFD-4C8C-BD40-86FC1BA1603F}" dt="2022-01-19T15:40:14.326" v="443" actId="164"/>
          <ac:grpSpMkLst>
            <pc:docMk/>
            <pc:sldMk cId="3685364366" sldId="294"/>
            <ac:grpSpMk id="32" creationId="{D232204B-9A70-4058-A197-CC21BFD91F0F}"/>
          </ac:grpSpMkLst>
        </pc:grpChg>
        <pc:grpChg chg="add mod">
          <ac:chgData name="K HJ" userId="14ab70bdc0bfc001" providerId="LiveId" clId="{0BBB74B4-4BFD-4C8C-BD40-86FC1BA1603F}" dt="2022-01-19T15:41:02.564" v="456" actId="1076"/>
          <ac:grpSpMkLst>
            <pc:docMk/>
            <pc:sldMk cId="3685364366" sldId="294"/>
            <ac:grpSpMk id="34" creationId="{58393278-7975-4A39-A6C6-39230415AC0A}"/>
          </ac:grpSpMkLst>
        </pc:grpChg>
        <pc:grpChg chg="add mod">
          <ac:chgData name="K HJ" userId="14ab70bdc0bfc001" providerId="LiveId" clId="{0BBB74B4-4BFD-4C8C-BD40-86FC1BA1603F}" dt="2022-01-19T15:41:02.564" v="456" actId="1076"/>
          <ac:grpSpMkLst>
            <pc:docMk/>
            <pc:sldMk cId="3685364366" sldId="294"/>
            <ac:grpSpMk id="41" creationId="{8BDAE287-58F5-46E3-96FC-5CEF227AD2BD}"/>
          </ac:grpSpMkLst>
        </pc:grpChg>
        <pc:picChg chg="add del mod">
          <ac:chgData name="K HJ" userId="14ab70bdc0bfc001" providerId="LiveId" clId="{0BBB74B4-4BFD-4C8C-BD40-86FC1BA1603F}" dt="2022-01-19T15:36:59.008" v="378" actId="478"/>
          <ac:picMkLst>
            <pc:docMk/>
            <pc:sldMk cId="3685364366" sldId="294"/>
            <ac:picMk id="5" creationId="{85803453-C5D6-4634-A552-D0CB6A4937AB}"/>
          </ac:picMkLst>
        </pc:picChg>
        <pc:picChg chg="add del mod">
          <ac:chgData name="K HJ" userId="14ab70bdc0bfc001" providerId="LiveId" clId="{0BBB74B4-4BFD-4C8C-BD40-86FC1BA1603F}" dt="2022-01-19T15:34:44.100" v="262" actId="478"/>
          <ac:picMkLst>
            <pc:docMk/>
            <pc:sldMk cId="3685364366" sldId="294"/>
            <ac:picMk id="13" creationId="{7D318120-318A-4DA9-98E1-3295E27C80B8}"/>
          </ac:picMkLst>
        </pc:picChg>
        <pc:picChg chg="add del mod">
          <ac:chgData name="K HJ" userId="14ab70bdc0bfc001" providerId="LiveId" clId="{0BBB74B4-4BFD-4C8C-BD40-86FC1BA1603F}" dt="2022-01-19T15:37:45.680" v="388" actId="478"/>
          <ac:picMkLst>
            <pc:docMk/>
            <pc:sldMk cId="3685364366" sldId="294"/>
            <ac:picMk id="16" creationId="{C543CF37-8578-46CA-8232-0BB80A14EF39}"/>
          </ac:picMkLst>
        </pc:picChg>
        <pc:picChg chg="add del mod">
          <ac:chgData name="K HJ" userId="14ab70bdc0bfc001" providerId="LiveId" clId="{0BBB74B4-4BFD-4C8C-BD40-86FC1BA1603F}" dt="2022-01-19T15:38:15.063" v="398" actId="21"/>
          <ac:picMkLst>
            <pc:docMk/>
            <pc:sldMk cId="3685364366" sldId="294"/>
            <ac:picMk id="18" creationId="{BC67BD0B-D2B1-44A2-9D3A-C44C74DC2D5A}"/>
          </ac:picMkLst>
        </pc:picChg>
        <pc:picChg chg="add mod">
          <ac:chgData name="K HJ" userId="14ab70bdc0bfc001" providerId="LiveId" clId="{0BBB74B4-4BFD-4C8C-BD40-86FC1BA1603F}" dt="2022-01-19T15:40:14.326" v="443" actId="164"/>
          <ac:picMkLst>
            <pc:docMk/>
            <pc:sldMk cId="3685364366" sldId="294"/>
            <ac:picMk id="20" creationId="{7FAC871F-ACB8-4269-9D2A-DD5945651EAD}"/>
          </ac:picMkLst>
        </pc:picChg>
        <pc:picChg chg="add mod">
          <ac:chgData name="K HJ" userId="14ab70bdc0bfc001" providerId="LiveId" clId="{0BBB74B4-4BFD-4C8C-BD40-86FC1BA1603F}" dt="2022-01-19T15:40:08.001" v="442" actId="164"/>
          <ac:picMkLst>
            <pc:docMk/>
            <pc:sldMk cId="3685364366" sldId="294"/>
            <ac:picMk id="25" creationId="{96D7C438-6533-4494-B2E3-F5112C3E6B04}"/>
          </ac:picMkLst>
        </pc:picChg>
        <pc:picChg chg="add mod">
          <ac:chgData name="K HJ" userId="14ab70bdc0bfc001" providerId="LiveId" clId="{0BBB74B4-4BFD-4C8C-BD40-86FC1BA1603F}" dt="2022-01-19T15:42:07.495" v="496" actId="1076"/>
          <ac:picMkLst>
            <pc:docMk/>
            <pc:sldMk cId="3685364366" sldId="294"/>
            <ac:picMk id="39" creationId="{868E90DA-65C7-4FA2-A9D3-D273E7343D2B}"/>
          </ac:picMkLst>
        </pc:picChg>
        <pc:picChg chg="add mod">
          <ac:chgData name="K HJ" userId="14ab70bdc0bfc001" providerId="LiveId" clId="{0BBB74B4-4BFD-4C8C-BD40-86FC1BA1603F}" dt="2022-01-19T15:42:07.495" v="496" actId="1076"/>
          <ac:picMkLst>
            <pc:docMk/>
            <pc:sldMk cId="3685364366" sldId="294"/>
            <ac:picMk id="40" creationId="{EA83D892-0AF8-44AC-97CB-4BD00BCCBF63}"/>
          </ac:picMkLst>
        </pc:picChg>
        <pc:picChg chg="add mod">
          <ac:chgData name="K HJ" userId="14ab70bdc0bfc001" providerId="LiveId" clId="{0BBB74B4-4BFD-4C8C-BD40-86FC1BA1603F}" dt="2022-01-19T15:40:31.405" v="445" actId="164"/>
          <ac:picMkLst>
            <pc:docMk/>
            <pc:sldMk cId="3685364366" sldId="294"/>
            <ac:picMk id="47" creationId="{F61F6B0B-38D7-4BA9-81A5-FA7CAE5B246C}"/>
          </ac:picMkLst>
        </pc:picChg>
        <pc:picChg chg="add mod">
          <ac:chgData name="K HJ" userId="14ab70bdc0bfc001" providerId="LiveId" clId="{0BBB74B4-4BFD-4C8C-BD40-86FC1BA1603F}" dt="2022-01-19T15:40:35.297" v="446" actId="164"/>
          <ac:picMkLst>
            <pc:docMk/>
            <pc:sldMk cId="3685364366" sldId="294"/>
            <ac:picMk id="50" creationId="{D2326F2B-078B-430B-9CE8-5A2CC6624CDC}"/>
          </ac:picMkLst>
        </pc:picChg>
        <pc:picChg chg="add mod">
          <ac:chgData name="K HJ" userId="14ab70bdc0bfc001" providerId="LiveId" clId="{0BBB74B4-4BFD-4C8C-BD40-86FC1BA1603F}" dt="2022-01-19T15:40:08.001" v="442" actId="164"/>
          <ac:picMkLst>
            <pc:docMk/>
            <pc:sldMk cId="3685364366" sldId="294"/>
            <ac:picMk id="53" creationId="{3D3D3D1E-F4D6-4E85-A76B-8B567C80B1CF}"/>
          </ac:picMkLst>
        </pc:picChg>
        <pc:picChg chg="del">
          <ac:chgData name="K HJ" userId="14ab70bdc0bfc001" providerId="LiveId" clId="{0BBB74B4-4BFD-4C8C-BD40-86FC1BA1603F}" dt="2022-01-19T15:26:00.696" v="29" actId="478"/>
          <ac:picMkLst>
            <pc:docMk/>
            <pc:sldMk cId="3685364366" sldId="294"/>
            <ac:picMk id="1026" creationId="{B178C95C-CF0B-4E4E-879C-1FB5075E04D6}"/>
          </ac:picMkLst>
        </pc:picChg>
        <pc:picChg chg="del">
          <ac:chgData name="K HJ" userId="14ab70bdc0bfc001" providerId="LiveId" clId="{0BBB74B4-4BFD-4C8C-BD40-86FC1BA1603F}" dt="2022-01-19T15:27:30.763" v="49" actId="478"/>
          <ac:picMkLst>
            <pc:docMk/>
            <pc:sldMk cId="3685364366" sldId="294"/>
            <ac:picMk id="2050" creationId="{456F1A38-2272-427B-8084-407D66BEBA3E}"/>
          </ac:picMkLst>
        </pc:picChg>
        <pc:cxnChg chg="del mod">
          <ac:chgData name="K HJ" userId="14ab70bdc0bfc001" providerId="LiveId" clId="{0BBB74B4-4BFD-4C8C-BD40-86FC1BA1603F}" dt="2022-01-19T15:26:04.984" v="31" actId="478"/>
          <ac:cxnSpMkLst>
            <pc:docMk/>
            <pc:sldMk cId="3685364366" sldId="294"/>
            <ac:cxnSpMk id="7" creationId="{57C642E0-ED16-4781-93AC-85F6BCA02436}"/>
          </ac:cxnSpMkLst>
        </pc:cxnChg>
        <pc:cxnChg chg="add mod">
          <ac:chgData name="K HJ" userId="14ab70bdc0bfc001" providerId="LiveId" clId="{0BBB74B4-4BFD-4C8C-BD40-86FC1BA1603F}" dt="2022-01-19T15:30:06.309" v="147" actId="1582"/>
          <ac:cxnSpMkLst>
            <pc:docMk/>
            <pc:sldMk cId="3685364366" sldId="294"/>
            <ac:cxnSpMk id="24" creationId="{F848FFC2-9770-4440-A659-8D76F4CF95A8}"/>
          </ac:cxnSpMkLst>
        </pc:cxnChg>
        <pc:cxnChg chg="del">
          <ac:chgData name="K HJ" userId="14ab70bdc0bfc001" providerId="LiveId" clId="{0BBB74B4-4BFD-4C8C-BD40-86FC1BA1603F}" dt="2022-01-19T15:27:28.206" v="46" actId="478"/>
          <ac:cxnSpMkLst>
            <pc:docMk/>
            <pc:sldMk cId="3685364366" sldId="294"/>
            <ac:cxnSpMk id="38" creationId="{BBAAAF5F-68BC-4942-8887-1A7D634B694A}"/>
          </ac:cxnSpMkLst>
        </pc:cxnChg>
        <pc:cxnChg chg="del">
          <ac:chgData name="K HJ" userId="14ab70bdc0bfc001" providerId="LiveId" clId="{0BBB74B4-4BFD-4C8C-BD40-86FC1BA1603F}" dt="2022-01-19T15:27:28.206" v="46" actId="478"/>
          <ac:cxnSpMkLst>
            <pc:docMk/>
            <pc:sldMk cId="3685364366" sldId="294"/>
            <ac:cxnSpMk id="43" creationId="{70B0C7F4-9DE7-4E7D-94EC-0D47B124ED56}"/>
          </ac:cxnSpMkLst>
        </pc:cxnChg>
        <pc:cxnChg chg="del">
          <ac:chgData name="K HJ" userId="14ab70bdc0bfc001" providerId="LiveId" clId="{0BBB74B4-4BFD-4C8C-BD40-86FC1BA1603F}" dt="2022-01-19T15:27:30.322" v="48" actId="478"/>
          <ac:cxnSpMkLst>
            <pc:docMk/>
            <pc:sldMk cId="3685364366" sldId="294"/>
            <ac:cxnSpMk id="46" creationId="{81D88B6E-169C-4722-B61A-E47421747971}"/>
          </ac:cxnSpMkLst>
        </pc:cxnChg>
      </pc:sldChg>
      <pc:sldChg chg="addSp delSp modSp add mod">
        <pc:chgData name="K HJ" userId="14ab70bdc0bfc001" providerId="LiveId" clId="{0BBB74B4-4BFD-4C8C-BD40-86FC1BA1603F}" dt="2022-01-19T15:36:51.569" v="377" actId="1076"/>
        <pc:sldMkLst>
          <pc:docMk/>
          <pc:sldMk cId="3514437865" sldId="295"/>
        </pc:sldMkLst>
        <pc:spChg chg="del">
          <ac:chgData name="K HJ" userId="14ab70bdc0bfc001" providerId="LiveId" clId="{0BBB74B4-4BFD-4C8C-BD40-86FC1BA1603F}" dt="2022-01-19T15:35:43.444" v="274" actId="478"/>
          <ac:spMkLst>
            <pc:docMk/>
            <pc:sldMk cId="3514437865" sldId="295"/>
            <ac:spMk id="14" creationId="{64760B47-59A1-4A6B-92ED-12DBC53B1382}"/>
          </ac:spMkLst>
        </pc:spChg>
        <pc:spChg chg="del">
          <ac:chgData name="K HJ" userId="14ab70bdc0bfc001" providerId="LiveId" clId="{0BBB74B4-4BFD-4C8C-BD40-86FC1BA1603F}" dt="2022-01-19T15:35:43.444" v="274" actId="478"/>
          <ac:spMkLst>
            <pc:docMk/>
            <pc:sldMk cId="3514437865" sldId="295"/>
            <ac:spMk id="21" creationId="{5093AF56-2DED-4DFB-A39B-ABAF667E42FD}"/>
          </ac:spMkLst>
        </pc:spChg>
        <pc:spChg chg="add mod">
          <ac:chgData name="K HJ" userId="14ab70bdc0bfc001" providerId="LiveId" clId="{0BBB74B4-4BFD-4C8C-BD40-86FC1BA1603F}" dt="2022-01-19T15:36:51.569" v="377" actId="1076"/>
          <ac:spMkLst>
            <pc:docMk/>
            <pc:sldMk cId="3514437865" sldId="295"/>
            <ac:spMk id="22" creationId="{7DDD1673-9F08-4846-834A-E819CD947573}"/>
          </ac:spMkLst>
        </pc:spChg>
        <pc:spChg chg="del">
          <ac:chgData name="K HJ" userId="14ab70bdc0bfc001" providerId="LiveId" clId="{0BBB74B4-4BFD-4C8C-BD40-86FC1BA1603F}" dt="2022-01-19T15:35:43.444" v="274" actId="478"/>
          <ac:spMkLst>
            <pc:docMk/>
            <pc:sldMk cId="3514437865" sldId="295"/>
            <ac:spMk id="23" creationId="{686D8F8A-807A-491E-9D13-6063E2294440}"/>
          </ac:spMkLst>
        </pc:spChg>
        <pc:spChg chg="add mod">
          <ac:chgData name="K HJ" userId="14ab70bdc0bfc001" providerId="LiveId" clId="{0BBB74B4-4BFD-4C8C-BD40-86FC1BA1603F}" dt="2022-01-19T15:36:49.297" v="376" actId="1076"/>
          <ac:spMkLst>
            <pc:docMk/>
            <pc:sldMk cId="3514437865" sldId="295"/>
            <ac:spMk id="25" creationId="{BB57E9FE-CAA0-41C5-9C4F-5BA7ABD7DFF3}"/>
          </ac:spMkLst>
        </pc:spChg>
        <pc:spChg chg="del">
          <ac:chgData name="K HJ" userId="14ab70bdc0bfc001" providerId="LiveId" clId="{0BBB74B4-4BFD-4C8C-BD40-86FC1BA1603F}" dt="2022-01-19T15:35:43.444" v="274" actId="478"/>
          <ac:spMkLst>
            <pc:docMk/>
            <pc:sldMk cId="3514437865" sldId="295"/>
            <ac:spMk id="26" creationId="{780A8748-116F-4089-AEE9-DDA1A8C13EC3}"/>
          </ac:spMkLst>
        </pc:spChg>
        <pc:spChg chg="del">
          <ac:chgData name="K HJ" userId="14ab70bdc0bfc001" providerId="LiveId" clId="{0BBB74B4-4BFD-4C8C-BD40-86FC1BA1603F}" dt="2022-01-19T15:35:43.444" v="274" actId="478"/>
          <ac:spMkLst>
            <pc:docMk/>
            <pc:sldMk cId="3514437865" sldId="295"/>
            <ac:spMk id="29" creationId="{32B76A7A-6834-4219-A0FA-64C01E402C26}"/>
          </ac:spMkLst>
        </pc:spChg>
        <pc:spChg chg="del">
          <ac:chgData name="K HJ" userId="14ab70bdc0bfc001" providerId="LiveId" clId="{0BBB74B4-4BFD-4C8C-BD40-86FC1BA1603F}" dt="2022-01-19T15:35:43.444" v="274" actId="478"/>
          <ac:spMkLst>
            <pc:docMk/>
            <pc:sldMk cId="3514437865" sldId="295"/>
            <ac:spMk id="30" creationId="{D0AE1B95-607B-4E2A-8291-5A02BB77522E}"/>
          </ac:spMkLst>
        </pc:spChg>
        <pc:spChg chg="del">
          <ac:chgData name="K HJ" userId="14ab70bdc0bfc001" providerId="LiveId" clId="{0BBB74B4-4BFD-4C8C-BD40-86FC1BA1603F}" dt="2022-01-19T15:35:43.444" v="274" actId="478"/>
          <ac:spMkLst>
            <pc:docMk/>
            <pc:sldMk cId="3514437865" sldId="295"/>
            <ac:spMk id="31" creationId="{2A63B22D-435B-444E-86A3-00565D13E267}"/>
          </ac:spMkLst>
        </pc:spChg>
        <pc:spChg chg="del">
          <ac:chgData name="K HJ" userId="14ab70bdc0bfc001" providerId="LiveId" clId="{0BBB74B4-4BFD-4C8C-BD40-86FC1BA1603F}" dt="2022-01-19T15:35:43.444" v="274" actId="478"/>
          <ac:spMkLst>
            <pc:docMk/>
            <pc:sldMk cId="3514437865" sldId="295"/>
            <ac:spMk id="33" creationId="{33B6D219-3A12-4D22-9C2E-E3A1E24CFCF3}"/>
          </ac:spMkLst>
        </pc:spChg>
        <pc:spChg chg="del">
          <ac:chgData name="K HJ" userId="14ab70bdc0bfc001" providerId="LiveId" clId="{0BBB74B4-4BFD-4C8C-BD40-86FC1BA1603F}" dt="2022-01-19T15:35:43.444" v="274" actId="478"/>
          <ac:spMkLst>
            <pc:docMk/>
            <pc:sldMk cId="3514437865" sldId="295"/>
            <ac:spMk id="36" creationId="{EA9681B0-8A4F-4A22-93F8-61AFAE1D2AD1}"/>
          </ac:spMkLst>
        </pc:spChg>
        <pc:spChg chg="del">
          <ac:chgData name="K HJ" userId="14ab70bdc0bfc001" providerId="LiveId" clId="{0BBB74B4-4BFD-4C8C-BD40-86FC1BA1603F}" dt="2022-01-19T15:35:43.444" v="274" actId="478"/>
          <ac:spMkLst>
            <pc:docMk/>
            <pc:sldMk cId="3514437865" sldId="295"/>
            <ac:spMk id="37" creationId="{95A72D7D-BD0F-4D5E-B73B-E33AA72E5E26}"/>
          </ac:spMkLst>
        </pc:spChg>
        <pc:spChg chg="del">
          <ac:chgData name="K HJ" userId="14ab70bdc0bfc001" providerId="LiveId" clId="{0BBB74B4-4BFD-4C8C-BD40-86FC1BA1603F}" dt="2022-01-19T15:35:43.444" v="274" actId="478"/>
          <ac:spMkLst>
            <pc:docMk/>
            <pc:sldMk cId="3514437865" sldId="295"/>
            <ac:spMk id="45" creationId="{58F1B834-EB2C-4730-A7AA-653A7809DEE0}"/>
          </ac:spMkLst>
        </pc:spChg>
        <pc:spChg chg="del">
          <ac:chgData name="K HJ" userId="14ab70bdc0bfc001" providerId="LiveId" clId="{0BBB74B4-4BFD-4C8C-BD40-86FC1BA1603F}" dt="2022-01-19T15:35:43.444" v="274" actId="478"/>
          <ac:spMkLst>
            <pc:docMk/>
            <pc:sldMk cId="3514437865" sldId="295"/>
            <ac:spMk id="55" creationId="{C87706F3-464B-4F92-BB95-DADB33C608C9}"/>
          </ac:spMkLst>
        </pc:spChg>
        <pc:picChg chg="mod">
          <ac:chgData name="K HJ" userId="14ab70bdc0bfc001" providerId="LiveId" clId="{0BBB74B4-4BFD-4C8C-BD40-86FC1BA1603F}" dt="2022-01-19T15:36:45.457" v="375" actId="1076"/>
          <ac:picMkLst>
            <pc:docMk/>
            <pc:sldMk cId="3514437865" sldId="295"/>
            <ac:picMk id="5" creationId="{85803453-C5D6-4634-A552-D0CB6A4937AB}"/>
          </ac:picMkLst>
        </pc:picChg>
        <pc:picChg chg="del">
          <ac:chgData name="K HJ" userId="14ab70bdc0bfc001" providerId="LiveId" clId="{0BBB74B4-4BFD-4C8C-BD40-86FC1BA1603F}" dt="2022-01-19T15:35:43.444" v="274" actId="478"/>
          <ac:picMkLst>
            <pc:docMk/>
            <pc:sldMk cId="3514437865" sldId="295"/>
            <ac:picMk id="39" creationId="{868E90DA-65C7-4FA2-A9D3-D273E7343D2B}"/>
          </ac:picMkLst>
        </pc:picChg>
        <pc:picChg chg="del">
          <ac:chgData name="K HJ" userId="14ab70bdc0bfc001" providerId="LiveId" clId="{0BBB74B4-4BFD-4C8C-BD40-86FC1BA1603F}" dt="2022-01-19T15:35:43.444" v="274" actId="478"/>
          <ac:picMkLst>
            <pc:docMk/>
            <pc:sldMk cId="3514437865" sldId="295"/>
            <ac:picMk id="40" creationId="{EA83D892-0AF8-44AC-97CB-4BD00BCCBF63}"/>
          </ac:picMkLst>
        </pc:picChg>
      </pc:sldChg>
      <pc:sldChg chg="addSp delSp modSp add mod ord">
        <pc:chgData name="K HJ" userId="14ab70bdc0bfc001" providerId="LiveId" clId="{0BBB74B4-4BFD-4C8C-BD40-86FC1BA1603F}" dt="2022-01-19T19:18:12.748" v="2861" actId="14100"/>
        <pc:sldMkLst>
          <pc:docMk/>
          <pc:sldMk cId="3605995620" sldId="296"/>
        </pc:sldMkLst>
        <pc:spChg chg="mod">
          <ac:chgData name="K HJ" userId="14ab70bdc0bfc001" providerId="LiveId" clId="{0BBB74B4-4BFD-4C8C-BD40-86FC1BA1603F}" dt="2022-01-19T15:48:59.891" v="559" actId="20577"/>
          <ac:spMkLst>
            <pc:docMk/>
            <pc:sldMk cId="3605995620" sldId="296"/>
            <ac:spMk id="3" creationId="{8951765C-E4E1-440B-B3F6-AD127EB533CF}"/>
          </ac:spMkLst>
        </pc:spChg>
        <pc:spChg chg="del">
          <ac:chgData name="K HJ" userId="14ab70bdc0bfc001" providerId="LiveId" clId="{0BBB74B4-4BFD-4C8C-BD40-86FC1BA1603F}" dt="2022-01-19T15:50:28.382" v="580" actId="478"/>
          <ac:spMkLst>
            <pc:docMk/>
            <pc:sldMk cId="3605995620" sldId="296"/>
            <ac:spMk id="14" creationId="{64760B47-59A1-4A6B-92ED-12DBC53B1382}"/>
          </ac:spMkLst>
        </pc:spChg>
        <pc:spChg chg="del">
          <ac:chgData name="K HJ" userId="14ab70bdc0bfc001" providerId="LiveId" clId="{0BBB74B4-4BFD-4C8C-BD40-86FC1BA1603F}" dt="2022-01-19T15:50:28.382" v="580" actId="478"/>
          <ac:spMkLst>
            <pc:docMk/>
            <pc:sldMk cId="3605995620" sldId="296"/>
            <ac:spMk id="21" creationId="{5093AF56-2DED-4DFB-A39B-ABAF667E42FD}"/>
          </ac:spMkLst>
        </pc:spChg>
        <pc:spChg chg="del mod">
          <ac:chgData name="K HJ" userId="14ab70bdc0bfc001" providerId="LiveId" clId="{0BBB74B4-4BFD-4C8C-BD40-86FC1BA1603F}" dt="2022-01-19T19:17:56.931" v="2858" actId="478"/>
          <ac:spMkLst>
            <pc:docMk/>
            <pc:sldMk cId="3605995620" sldId="296"/>
            <ac:spMk id="23" creationId="{686D8F8A-807A-491E-9D13-6063E2294440}"/>
          </ac:spMkLst>
        </pc:spChg>
        <pc:spChg chg="del">
          <ac:chgData name="K HJ" userId="14ab70bdc0bfc001" providerId="LiveId" clId="{0BBB74B4-4BFD-4C8C-BD40-86FC1BA1603F}" dt="2022-01-19T15:50:28.382" v="580" actId="478"/>
          <ac:spMkLst>
            <pc:docMk/>
            <pc:sldMk cId="3605995620" sldId="296"/>
            <ac:spMk id="26" creationId="{780A8748-116F-4089-AEE9-DDA1A8C13EC3}"/>
          </ac:spMkLst>
        </pc:spChg>
        <pc:spChg chg="del">
          <ac:chgData name="K HJ" userId="14ab70bdc0bfc001" providerId="LiveId" clId="{0BBB74B4-4BFD-4C8C-BD40-86FC1BA1603F}" dt="2022-01-19T15:50:28.382" v="580" actId="478"/>
          <ac:spMkLst>
            <pc:docMk/>
            <pc:sldMk cId="3605995620" sldId="296"/>
            <ac:spMk id="29" creationId="{32B76A7A-6834-4219-A0FA-64C01E402C26}"/>
          </ac:spMkLst>
        </pc:spChg>
        <pc:spChg chg="del">
          <ac:chgData name="K HJ" userId="14ab70bdc0bfc001" providerId="LiveId" clId="{0BBB74B4-4BFD-4C8C-BD40-86FC1BA1603F}" dt="2022-01-19T15:50:28.382" v="580" actId="478"/>
          <ac:spMkLst>
            <pc:docMk/>
            <pc:sldMk cId="3605995620" sldId="296"/>
            <ac:spMk id="30" creationId="{D0AE1B95-607B-4E2A-8291-5A02BB77522E}"/>
          </ac:spMkLst>
        </pc:spChg>
        <pc:spChg chg="del">
          <ac:chgData name="K HJ" userId="14ab70bdc0bfc001" providerId="LiveId" clId="{0BBB74B4-4BFD-4C8C-BD40-86FC1BA1603F}" dt="2022-01-19T15:50:28.382" v="580" actId="478"/>
          <ac:spMkLst>
            <pc:docMk/>
            <pc:sldMk cId="3605995620" sldId="296"/>
            <ac:spMk id="31" creationId="{2A63B22D-435B-444E-86A3-00565D13E267}"/>
          </ac:spMkLst>
        </pc:spChg>
        <pc:spChg chg="del">
          <ac:chgData name="K HJ" userId="14ab70bdc0bfc001" providerId="LiveId" clId="{0BBB74B4-4BFD-4C8C-BD40-86FC1BA1603F}" dt="2022-01-19T15:50:28.382" v="580" actId="478"/>
          <ac:spMkLst>
            <pc:docMk/>
            <pc:sldMk cId="3605995620" sldId="296"/>
            <ac:spMk id="33" creationId="{33B6D219-3A12-4D22-9C2E-E3A1E24CFCF3}"/>
          </ac:spMkLst>
        </pc:spChg>
        <pc:spChg chg="del">
          <ac:chgData name="K HJ" userId="14ab70bdc0bfc001" providerId="LiveId" clId="{0BBB74B4-4BFD-4C8C-BD40-86FC1BA1603F}" dt="2022-01-19T15:50:28.382" v="580" actId="478"/>
          <ac:spMkLst>
            <pc:docMk/>
            <pc:sldMk cId="3605995620" sldId="296"/>
            <ac:spMk id="36" creationId="{EA9681B0-8A4F-4A22-93F8-61AFAE1D2AD1}"/>
          </ac:spMkLst>
        </pc:spChg>
        <pc:spChg chg="del">
          <ac:chgData name="K HJ" userId="14ab70bdc0bfc001" providerId="LiveId" clId="{0BBB74B4-4BFD-4C8C-BD40-86FC1BA1603F}" dt="2022-01-19T15:50:28.382" v="580" actId="478"/>
          <ac:spMkLst>
            <pc:docMk/>
            <pc:sldMk cId="3605995620" sldId="296"/>
            <ac:spMk id="37" creationId="{95A72D7D-BD0F-4D5E-B73B-E33AA72E5E26}"/>
          </ac:spMkLst>
        </pc:spChg>
        <pc:spChg chg="add del mod">
          <ac:chgData name="K HJ" userId="14ab70bdc0bfc001" providerId="LiveId" clId="{0BBB74B4-4BFD-4C8C-BD40-86FC1BA1603F}" dt="2022-01-19T15:50:25.571" v="579"/>
          <ac:spMkLst>
            <pc:docMk/>
            <pc:sldMk cId="3605995620" sldId="296"/>
            <ac:spMk id="38" creationId="{29C6DD14-2098-461D-996D-7E9F6DC4A996}"/>
          </ac:spMkLst>
        </pc:spChg>
        <pc:spChg chg="add del mod">
          <ac:chgData name="K HJ" userId="14ab70bdc0bfc001" providerId="LiveId" clId="{0BBB74B4-4BFD-4C8C-BD40-86FC1BA1603F}" dt="2022-01-19T15:50:25.571" v="579"/>
          <ac:spMkLst>
            <pc:docMk/>
            <pc:sldMk cId="3605995620" sldId="296"/>
            <ac:spMk id="42" creationId="{3F94E8D4-0711-497C-BDA6-2FD52A799462}"/>
          </ac:spMkLst>
        </pc:spChg>
        <pc:spChg chg="add del mod">
          <ac:chgData name="K HJ" userId="14ab70bdc0bfc001" providerId="LiveId" clId="{0BBB74B4-4BFD-4C8C-BD40-86FC1BA1603F}" dt="2022-01-19T15:50:25.571" v="579"/>
          <ac:spMkLst>
            <pc:docMk/>
            <pc:sldMk cId="3605995620" sldId="296"/>
            <ac:spMk id="43" creationId="{98DD0E5B-8FE3-4288-B6E8-8BA201CC9672}"/>
          </ac:spMkLst>
        </pc:spChg>
        <pc:spChg chg="del">
          <ac:chgData name="K HJ" userId="14ab70bdc0bfc001" providerId="LiveId" clId="{0BBB74B4-4BFD-4C8C-BD40-86FC1BA1603F}" dt="2022-01-19T15:50:28.382" v="580" actId="478"/>
          <ac:spMkLst>
            <pc:docMk/>
            <pc:sldMk cId="3605995620" sldId="296"/>
            <ac:spMk id="45" creationId="{58F1B834-EB2C-4730-A7AA-653A7809DEE0}"/>
          </ac:spMkLst>
        </pc:spChg>
        <pc:spChg chg="mod">
          <ac:chgData name="K HJ" userId="14ab70bdc0bfc001" providerId="LiveId" clId="{0BBB74B4-4BFD-4C8C-BD40-86FC1BA1603F}" dt="2022-01-19T15:50:23.146" v="578"/>
          <ac:spMkLst>
            <pc:docMk/>
            <pc:sldMk cId="3605995620" sldId="296"/>
            <ac:spMk id="49" creationId="{F8AFE553-9A2F-4F5F-BDDB-1E113525E480}"/>
          </ac:spMkLst>
        </pc:spChg>
        <pc:spChg chg="mod">
          <ac:chgData name="K HJ" userId="14ab70bdc0bfc001" providerId="LiveId" clId="{0BBB74B4-4BFD-4C8C-BD40-86FC1BA1603F}" dt="2022-01-19T15:50:23.146" v="578"/>
          <ac:spMkLst>
            <pc:docMk/>
            <pc:sldMk cId="3605995620" sldId="296"/>
            <ac:spMk id="54" creationId="{28C4D5A6-9105-42B1-8B90-D98F86FEA252}"/>
          </ac:spMkLst>
        </pc:spChg>
        <pc:spChg chg="del">
          <ac:chgData name="K HJ" userId="14ab70bdc0bfc001" providerId="LiveId" clId="{0BBB74B4-4BFD-4C8C-BD40-86FC1BA1603F}" dt="2022-01-19T15:50:28.382" v="580" actId="478"/>
          <ac:spMkLst>
            <pc:docMk/>
            <pc:sldMk cId="3605995620" sldId="296"/>
            <ac:spMk id="55" creationId="{C87706F3-464B-4F92-BB95-DADB33C608C9}"/>
          </ac:spMkLst>
        </pc:spChg>
        <pc:spChg chg="mod">
          <ac:chgData name="K HJ" userId="14ab70bdc0bfc001" providerId="LiveId" clId="{0BBB74B4-4BFD-4C8C-BD40-86FC1BA1603F}" dt="2022-01-19T15:50:23.146" v="578"/>
          <ac:spMkLst>
            <pc:docMk/>
            <pc:sldMk cId="3605995620" sldId="296"/>
            <ac:spMk id="57" creationId="{1F44D5A2-921C-4890-84C7-6C181C6044CB}"/>
          </ac:spMkLst>
        </pc:spChg>
        <pc:spChg chg="mod">
          <ac:chgData name="K HJ" userId="14ab70bdc0bfc001" providerId="LiveId" clId="{0BBB74B4-4BFD-4C8C-BD40-86FC1BA1603F}" dt="2022-01-19T15:50:23.146" v="578"/>
          <ac:spMkLst>
            <pc:docMk/>
            <pc:sldMk cId="3605995620" sldId="296"/>
            <ac:spMk id="58" creationId="{FC95D6CD-2D93-4DA0-86A7-CB69DE3F505F}"/>
          </ac:spMkLst>
        </pc:spChg>
        <pc:spChg chg="del">
          <ac:chgData name="K HJ" userId="14ab70bdc0bfc001" providerId="LiveId" clId="{0BBB74B4-4BFD-4C8C-BD40-86FC1BA1603F}" dt="2022-01-19T15:50:32.016" v="581" actId="478"/>
          <ac:spMkLst>
            <pc:docMk/>
            <pc:sldMk cId="3605995620" sldId="296"/>
            <ac:spMk id="60" creationId="{789DECF1-3FD1-4BD7-ABD9-F808AB580F7A}"/>
          </ac:spMkLst>
        </pc:spChg>
        <pc:spChg chg="mod">
          <ac:chgData name="K HJ" userId="14ab70bdc0bfc001" providerId="LiveId" clId="{0BBB74B4-4BFD-4C8C-BD40-86FC1BA1603F}" dt="2022-01-19T15:50:23.146" v="578"/>
          <ac:spMkLst>
            <pc:docMk/>
            <pc:sldMk cId="3605995620" sldId="296"/>
            <ac:spMk id="61" creationId="{670476AC-A86C-4C47-90F0-2553D33AE45A}"/>
          </ac:spMkLst>
        </pc:spChg>
        <pc:spChg chg="del">
          <ac:chgData name="K HJ" userId="14ab70bdc0bfc001" providerId="LiveId" clId="{0BBB74B4-4BFD-4C8C-BD40-86FC1BA1603F}" dt="2022-01-19T15:50:32.016" v="581" actId="478"/>
          <ac:spMkLst>
            <pc:docMk/>
            <pc:sldMk cId="3605995620" sldId="296"/>
            <ac:spMk id="62" creationId="{22373BA8-D880-4EAD-B50F-DE16A27E43BE}"/>
          </ac:spMkLst>
        </pc:spChg>
        <pc:spChg chg="del">
          <ac:chgData name="K HJ" userId="14ab70bdc0bfc001" providerId="LiveId" clId="{0BBB74B4-4BFD-4C8C-BD40-86FC1BA1603F}" dt="2022-01-19T15:50:32.016" v="581" actId="478"/>
          <ac:spMkLst>
            <pc:docMk/>
            <pc:sldMk cId="3605995620" sldId="296"/>
            <ac:spMk id="63" creationId="{AB94779B-F415-4E45-80FD-9ED2BB5CDC92}"/>
          </ac:spMkLst>
        </pc:spChg>
        <pc:spChg chg="del">
          <ac:chgData name="K HJ" userId="14ab70bdc0bfc001" providerId="LiveId" clId="{0BBB74B4-4BFD-4C8C-BD40-86FC1BA1603F}" dt="2022-01-19T15:50:32.016" v="581" actId="478"/>
          <ac:spMkLst>
            <pc:docMk/>
            <pc:sldMk cId="3605995620" sldId="296"/>
            <ac:spMk id="64" creationId="{B926F63F-5A77-43B9-A700-7AB8A896CCFB}"/>
          </ac:spMkLst>
        </pc:spChg>
        <pc:spChg chg="mod">
          <ac:chgData name="K HJ" userId="14ab70bdc0bfc001" providerId="LiveId" clId="{0BBB74B4-4BFD-4C8C-BD40-86FC1BA1603F}" dt="2022-01-19T15:50:23.146" v="578"/>
          <ac:spMkLst>
            <pc:docMk/>
            <pc:sldMk cId="3605995620" sldId="296"/>
            <ac:spMk id="65" creationId="{EBEB2DE1-6CEF-4B6E-9598-60E80353F21A}"/>
          </ac:spMkLst>
        </pc:spChg>
        <pc:spChg chg="add del mod">
          <ac:chgData name="K HJ" userId="14ab70bdc0bfc001" providerId="LiveId" clId="{0BBB74B4-4BFD-4C8C-BD40-86FC1BA1603F}" dt="2022-01-19T15:54:48.857" v="589" actId="478"/>
          <ac:spMkLst>
            <pc:docMk/>
            <pc:sldMk cId="3605995620" sldId="296"/>
            <ac:spMk id="69" creationId="{EB605661-5216-47CF-AA3A-6DBB359AB4F4}"/>
          </ac:spMkLst>
        </pc:spChg>
        <pc:spChg chg="add del mod">
          <ac:chgData name="K HJ" userId="14ab70bdc0bfc001" providerId="LiveId" clId="{0BBB74B4-4BFD-4C8C-BD40-86FC1BA1603F}" dt="2022-01-19T15:50:38.588" v="583" actId="478"/>
          <ac:spMkLst>
            <pc:docMk/>
            <pc:sldMk cId="3605995620" sldId="296"/>
            <ac:spMk id="70" creationId="{31BB8311-7EB2-44D9-872A-D4F898CB7553}"/>
          </ac:spMkLst>
        </pc:spChg>
        <pc:spChg chg="add del mod">
          <ac:chgData name="K HJ" userId="14ab70bdc0bfc001" providerId="LiveId" clId="{0BBB74B4-4BFD-4C8C-BD40-86FC1BA1603F}" dt="2022-01-19T15:50:38.588" v="583" actId="478"/>
          <ac:spMkLst>
            <pc:docMk/>
            <pc:sldMk cId="3605995620" sldId="296"/>
            <ac:spMk id="71" creationId="{8E8E7891-9954-4516-A74A-B76D81C2D049}"/>
          </ac:spMkLst>
        </pc:spChg>
        <pc:spChg chg="mod">
          <ac:chgData name="K HJ" userId="14ab70bdc0bfc001" providerId="LiveId" clId="{0BBB74B4-4BFD-4C8C-BD40-86FC1BA1603F}" dt="2022-01-19T15:50:33.624" v="582"/>
          <ac:spMkLst>
            <pc:docMk/>
            <pc:sldMk cId="3605995620" sldId="296"/>
            <ac:spMk id="73" creationId="{6D2BA368-684C-4E60-94BA-9412251456E8}"/>
          </ac:spMkLst>
        </pc:spChg>
        <pc:spChg chg="mod">
          <ac:chgData name="K HJ" userId="14ab70bdc0bfc001" providerId="LiveId" clId="{0BBB74B4-4BFD-4C8C-BD40-86FC1BA1603F}" dt="2022-01-19T15:50:33.624" v="582"/>
          <ac:spMkLst>
            <pc:docMk/>
            <pc:sldMk cId="3605995620" sldId="296"/>
            <ac:spMk id="74" creationId="{5E4A0873-76E8-4816-A90E-23A766003996}"/>
          </ac:spMkLst>
        </pc:spChg>
        <pc:spChg chg="mod">
          <ac:chgData name="K HJ" userId="14ab70bdc0bfc001" providerId="LiveId" clId="{0BBB74B4-4BFD-4C8C-BD40-86FC1BA1603F}" dt="2022-01-19T15:50:33.624" v="582"/>
          <ac:spMkLst>
            <pc:docMk/>
            <pc:sldMk cId="3605995620" sldId="296"/>
            <ac:spMk id="76" creationId="{C7378415-F631-40C3-9ACC-2EBE7DBCF004}"/>
          </ac:spMkLst>
        </pc:spChg>
        <pc:spChg chg="mod">
          <ac:chgData name="K HJ" userId="14ab70bdc0bfc001" providerId="LiveId" clId="{0BBB74B4-4BFD-4C8C-BD40-86FC1BA1603F}" dt="2022-01-19T15:50:33.624" v="582"/>
          <ac:spMkLst>
            <pc:docMk/>
            <pc:sldMk cId="3605995620" sldId="296"/>
            <ac:spMk id="77" creationId="{53F1CD3A-078C-4595-B932-972C27AB40CA}"/>
          </ac:spMkLst>
        </pc:spChg>
        <pc:spChg chg="mod">
          <ac:chgData name="K HJ" userId="14ab70bdc0bfc001" providerId="LiveId" clId="{0BBB74B4-4BFD-4C8C-BD40-86FC1BA1603F}" dt="2022-01-19T15:50:33.624" v="582"/>
          <ac:spMkLst>
            <pc:docMk/>
            <pc:sldMk cId="3605995620" sldId="296"/>
            <ac:spMk id="79" creationId="{16A3AD85-AC13-4810-91B4-6A1544F8362E}"/>
          </ac:spMkLst>
        </pc:spChg>
        <pc:spChg chg="mod">
          <ac:chgData name="K HJ" userId="14ab70bdc0bfc001" providerId="LiveId" clId="{0BBB74B4-4BFD-4C8C-BD40-86FC1BA1603F}" dt="2022-01-19T15:50:33.624" v="582"/>
          <ac:spMkLst>
            <pc:docMk/>
            <pc:sldMk cId="3605995620" sldId="296"/>
            <ac:spMk id="80" creationId="{A5EF007C-BB4F-42BB-A227-6CF9E3B9FF80}"/>
          </ac:spMkLst>
        </pc:spChg>
        <pc:spChg chg="add del mod">
          <ac:chgData name="K HJ" userId="14ab70bdc0bfc001" providerId="LiveId" clId="{0BBB74B4-4BFD-4C8C-BD40-86FC1BA1603F}" dt="2022-01-19T19:17:26.850" v="2854" actId="478"/>
          <ac:spMkLst>
            <pc:docMk/>
            <pc:sldMk cId="3605995620" sldId="296"/>
            <ac:spMk id="84" creationId="{5F56E023-9FC0-4CAD-9CDC-4AA38A928D93}"/>
          </ac:spMkLst>
        </pc:spChg>
        <pc:spChg chg="add del mod">
          <ac:chgData name="K HJ" userId="14ab70bdc0bfc001" providerId="LiveId" clId="{0BBB74B4-4BFD-4C8C-BD40-86FC1BA1603F}" dt="2022-01-19T19:17:29.521" v="2855" actId="478"/>
          <ac:spMkLst>
            <pc:docMk/>
            <pc:sldMk cId="3605995620" sldId="296"/>
            <ac:spMk id="85" creationId="{FF423139-1A75-45EB-9428-6539486CC323}"/>
          </ac:spMkLst>
        </pc:spChg>
        <pc:spChg chg="mod">
          <ac:chgData name="K HJ" userId="14ab70bdc0bfc001" providerId="LiveId" clId="{0BBB74B4-4BFD-4C8C-BD40-86FC1BA1603F}" dt="2022-01-19T15:59:10.451" v="837"/>
          <ac:spMkLst>
            <pc:docMk/>
            <pc:sldMk cId="3605995620" sldId="296"/>
            <ac:spMk id="87" creationId="{D05316B5-4177-47CD-AEA3-E3D4D545F737}"/>
          </ac:spMkLst>
        </pc:spChg>
        <pc:spChg chg="mod">
          <ac:chgData name="K HJ" userId="14ab70bdc0bfc001" providerId="LiveId" clId="{0BBB74B4-4BFD-4C8C-BD40-86FC1BA1603F}" dt="2022-01-19T15:58:15.066" v="620"/>
          <ac:spMkLst>
            <pc:docMk/>
            <pc:sldMk cId="3605995620" sldId="296"/>
            <ac:spMk id="88" creationId="{50DE5922-139A-4169-B472-358286E8625B}"/>
          </ac:spMkLst>
        </pc:spChg>
        <pc:spChg chg="mod">
          <ac:chgData name="K HJ" userId="14ab70bdc0bfc001" providerId="LiveId" clId="{0BBB74B4-4BFD-4C8C-BD40-86FC1BA1603F}" dt="2022-01-19T15:59:31.777" v="882"/>
          <ac:spMkLst>
            <pc:docMk/>
            <pc:sldMk cId="3605995620" sldId="296"/>
            <ac:spMk id="90" creationId="{69C53416-F6DE-499E-9F21-A43CC2940AE4}"/>
          </ac:spMkLst>
        </pc:spChg>
        <pc:spChg chg="mod">
          <ac:chgData name="K HJ" userId="14ab70bdc0bfc001" providerId="LiveId" clId="{0BBB74B4-4BFD-4C8C-BD40-86FC1BA1603F}" dt="2022-01-19T15:58:20.975" v="633" actId="20577"/>
          <ac:spMkLst>
            <pc:docMk/>
            <pc:sldMk cId="3605995620" sldId="296"/>
            <ac:spMk id="91" creationId="{0C2D6694-3159-444F-A83B-8D448987424E}"/>
          </ac:spMkLst>
        </pc:spChg>
        <pc:grpChg chg="del">
          <ac:chgData name="K HJ" userId="14ab70bdc0bfc001" providerId="LiveId" clId="{0BBB74B4-4BFD-4C8C-BD40-86FC1BA1603F}" dt="2022-01-19T15:50:32.016" v="581" actId="478"/>
          <ac:grpSpMkLst>
            <pc:docMk/>
            <pc:sldMk cId="3605995620" sldId="296"/>
            <ac:grpSpMk id="27" creationId="{17DAD233-7A83-48D6-9E8A-4BA291DC67B9}"/>
          </ac:grpSpMkLst>
        </pc:grpChg>
        <pc:grpChg chg="del">
          <ac:chgData name="K HJ" userId="14ab70bdc0bfc001" providerId="LiveId" clId="{0BBB74B4-4BFD-4C8C-BD40-86FC1BA1603F}" dt="2022-01-19T15:50:32.016" v="581" actId="478"/>
          <ac:grpSpMkLst>
            <pc:docMk/>
            <pc:sldMk cId="3605995620" sldId="296"/>
            <ac:grpSpMk id="32" creationId="{D232204B-9A70-4058-A197-CC21BFD91F0F}"/>
          </ac:grpSpMkLst>
        </pc:grpChg>
        <pc:grpChg chg="del">
          <ac:chgData name="K HJ" userId="14ab70bdc0bfc001" providerId="LiveId" clId="{0BBB74B4-4BFD-4C8C-BD40-86FC1BA1603F}" dt="2022-01-19T15:50:32.016" v="581" actId="478"/>
          <ac:grpSpMkLst>
            <pc:docMk/>
            <pc:sldMk cId="3605995620" sldId="296"/>
            <ac:grpSpMk id="34" creationId="{58393278-7975-4A39-A6C6-39230415AC0A}"/>
          </ac:grpSpMkLst>
        </pc:grpChg>
        <pc:grpChg chg="del">
          <ac:chgData name="K HJ" userId="14ab70bdc0bfc001" providerId="LiveId" clId="{0BBB74B4-4BFD-4C8C-BD40-86FC1BA1603F}" dt="2022-01-19T15:50:32.016" v="581" actId="478"/>
          <ac:grpSpMkLst>
            <pc:docMk/>
            <pc:sldMk cId="3605995620" sldId="296"/>
            <ac:grpSpMk id="41" creationId="{8BDAE287-58F5-46E3-96FC-5CEF227AD2BD}"/>
          </ac:grpSpMkLst>
        </pc:grpChg>
        <pc:grpChg chg="add del mod">
          <ac:chgData name="K HJ" userId="14ab70bdc0bfc001" providerId="LiveId" clId="{0BBB74B4-4BFD-4C8C-BD40-86FC1BA1603F}" dt="2022-01-19T15:50:25.571" v="579"/>
          <ac:grpSpMkLst>
            <pc:docMk/>
            <pc:sldMk cId="3605995620" sldId="296"/>
            <ac:grpSpMk id="46" creationId="{AB87B073-A1D2-4403-8710-3808D43B6499}"/>
          </ac:grpSpMkLst>
        </pc:grpChg>
        <pc:grpChg chg="add del mod">
          <ac:chgData name="K HJ" userId="14ab70bdc0bfc001" providerId="LiveId" clId="{0BBB74B4-4BFD-4C8C-BD40-86FC1BA1603F}" dt="2022-01-19T15:50:25.571" v="579"/>
          <ac:grpSpMkLst>
            <pc:docMk/>
            <pc:sldMk cId="3605995620" sldId="296"/>
            <ac:grpSpMk id="56" creationId="{E60CA576-B06A-4F83-9F48-0D57D200D7EE}"/>
          </ac:grpSpMkLst>
        </pc:grpChg>
        <pc:grpChg chg="add del mod">
          <ac:chgData name="K HJ" userId="14ab70bdc0bfc001" providerId="LiveId" clId="{0BBB74B4-4BFD-4C8C-BD40-86FC1BA1603F}" dt="2022-01-19T15:50:25.571" v="579"/>
          <ac:grpSpMkLst>
            <pc:docMk/>
            <pc:sldMk cId="3605995620" sldId="296"/>
            <ac:grpSpMk id="59" creationId="{6B48BB55-BEA6-4F69-8741-1B5271A55E96}"/>
          </ac:grpSpMkLst>
        </pc:grpChg>
        <pc:grpChg chg="add del mod">
          <ac:chgData name="K HJ" userId="14ab70bdc0bfc001" providerId="LiveId" clId="{0BBB74B4-4BFD-4C8C-BD40-86FC1BA1603F}" dt="2022-01-19T15:54:49.620" v="590" actId="478"/>
          <ac:grpSpMkLst>
            <pc:docMk/>
            <pc:sldMk cId="3605995620" sldId="296"/>
            <ac:grpSpMk id="72" creationId="{EA398DC8-8A65-431B-9298-B29A822CAF4A}"/>
          </ac:grpSpMkLst>
        </pc:grpChg>
        <pc:grpChg chg="add del mod">
          <ac:chgData name="K HJ" userId="14ab70bdc0bfc001" providerId="LiveId" clId="{0BBB74B4-4BFD-4C8C-BD40-86FC1BA1603F}" dt="2022-01-19T15:50:38.588" v="583" actId="478"/>
          <ac:grpSpMkLst>
            <pc:docMk/>
            <pc:sldMk cId="3605995620" sldId="296"/>
            <ac:grpSpMk id="75" creationId="{98508D4D-02CA-4AB0-8BCD-F3A292FBAB65}"/>
          </ac:grpSpMkLst>
        </pc:grpChg>
        <pc:grpChg chg="add del mod">
          <ac:chgData name="K HJ" userId="14ab70bdc0bfc001" providerId="LiveId" clId="{0BBB74B4-4BFD-4C8C-BD40-86FC1BA1603F}" dt="2022-01-19T15:50:38.588" v="583" actId="478"/>
          <ac:grpSpMkLst>
            <pc:docMk/>
            <pc:sldMk cId="3605995620" sldId="296"/>
            <ac:grpSpMk id="78" creationId="{E5181FD9-7F08-4163-B409-CE4E6BD21E76}"/>
          </ac:grpSpMkLst>
        </pc:grpChg>
        <pc:grpChg chg="add mod">
          <ac:chgData name="K HJ" userId="14ab70bdc0bfc001" providerId="LiveId" clId="{0BBB74B4-4BFD-4C8C-BD40-86FC1BA1603F}" dt="2022-01-19T19:18:12.748" v="2861" actId="14100"/>
          <ac:grpSpMkLst>
            <pc:docMk/>
            <pc:sldMk cId="3605995620" sldId="296"/>
            <ac:grpSpMk id="86" creationId="{24A2FFED-B241-4223-9CF8-69F72E16CE2F}"/>
          </ac:grpSpMkLst>
        </pc:grpChg>
        <pc:grpChg chg="add mod">
          <ac:chgData name="K HJ" userId="14ab70bdc0bfc001" providerId="LiveId" clId="{0BBB74B4-4BFD-4C8C-BD40-86FC1BA1603F}" dt="2022-01-19T19:18:12.748" v="2861" actId="14100"/>
          <ac:grpSpMkLst>
            <pc:docMk/>
            <pc:sldMk cId="3605995620" sldId="296"/>
            <ac:grpSpMk id="89" creationId="{9D83A168-FA5C-4355-A1B0-76964FEF0043}"/>
          </ac:grpSpMkLst>
        </pc:grpChg>
        <pc:picChg chg="add del">
          <ac:chgData name="K HJ" userId="14ab70bdc0bfc001" providerId="LiveId" clId="{0BBB74B4-4BFD-4C8C-BD40-86FC1BA1603F}" dt="2022-01-19T15:53:11.027" v="586" actId="478"/>
          <ac:picMkLst>
            <pc:docMk/>
            <pc:sldMk cId="3605995620" sldId="296"/>
            <ac:picMk id="7" creationId="{82C7CCF7-947E-406B-88A5-4854438BFF03}"/>
          </ac:picMkLst>
        </pc:picChg>
        <pc:picChg chg="del">
          <ac:chgData name="K HJ" userId="14ab70bdc0bfc001" providerId="LiveId" clId="{0BBB74B4-4BFD-4C8C-BD40-86FC1BA1603F}" dt="2022-01-19T15:50:28.382" v="580" actId="478"/>
          <ac:picMkLst>
            <pc:docMk/>
            <pc:sldMk cId="3605995620" sldId="296"/>
            <ac:picMk id="39" creationId="{868E90DA-65C7-4FA2-A9D3-D273E7343D2B}"/>
          </ac:picMkLst>
        </pc:picChg>
        <pc:picChg chg="del">
          <ac:chgData name="K HJ" userId="14ab70bdc0bfc001" providerId="LiveId" clId="{0BBB74B4-4BFD-4C8C-BD40-86FC1BA1603F}" dt="2022-01-19T15:50:28.382" v="580" actId="478"/>
          <ac:picMkLst>
            <pc:docMk/>
            <pc:sldMk cId="3605995620" sldId="296"/>
            <ac:picMk id="40" creationId="{EA83D892-0AF8-44AC-97CB-4BD00BCCBF63}"/>
          </ac:picMkLst>
        </pc:picChg>
        <pc:picChg chg="add del mod">
          <ac:chgData name="K HJ" userId="14ab70bdc0bfc001" providerId="LiveId" clId="{0BBB74B4-4BFD-4C8C-BD40-86FC1BA1603F}" dt="2022-01-19T15:50:25.571" v="579"/>
          <ac:picMkLst>
            <pc:docMk/>
            <pc:sldMk cId="3605995620" sldId="296"/>
            <ac:picMk id="66" creationId="{0E5DD449-2098-4F89-836D-0B54312E9195}"/>
          </ac:picMkLst>
        </pc:picChg>
        <pc:picChg chg="add del mod">
          <ac:chgData name="K HJ" userId="14ab70bdc0bfc001" providerId="LiveId" clId="{0BBB74B4-4BFD-4C8C-BD40-86FC1BA1603F}" dt="2022-01-19T15:50:25.571" v="579"/>
          <ac:picMkLst>
            <pc:docMk/>
            <pc:sldMk cId="3605995620" sldId="296"/>
            <ac:picMk id="67" creationId="{082F80B3-5115-4356-92A2-39986227932E}"/>
          </ac:picMkLst>
        </pc:picChg>
        <pc:picChg chg="add del mod">
          <ac:chgData name="K HJ" userId="14ab70bdc0bfc001" providerId="LiveId" clId="{0BBB74B4-4BFD-4C8C-BD40-86FC1BA1603F}" dt="2022-01-19T15:50:25.571" v="579"/>
          <ac:picMkLst>
            <pc:docMk/>
            <pc:sldMk cId="3605995620" sldId="296"/>
            <ac:picMk id="68" creationId="{CF0BBB41-C7E3-47CA-94FC-C9DE457E3FC8}"/>
          </ac:picMkLst>
        </pc:picChg>
        <pc:picChg chg="add del mod">
          <ac:chgData name="K HJ" userId="14ab70bdc0bfc001" providerId="LiveId" clId="{0BBB74B4-4BFD-4C8C-BD40-86FC1BA1603F}" dt="2022-01-19T15:54:48.322" v="588" actId="478"/>
          <ac:picMkLst>
            <pc:docMk/>
            <pc:sldMk cId="3605995620" sldId="296"/>
            <ac:picMk id="81" creationId="{204BC75F-E2A0-4E65-BA4C-1D07DC41FC44}"/>
          </ac:picMkLst>
        </pc:picChg>
        <pc:picChg chg="add del mod">
          <ac:chgData name="K HJ" userId="14ab70bdc0bfc001" providerId="LiveId" clId="{0BBB74B4-4BFD-4C8C-BD40-86FC1BA1603F}" dt="2022-01-19T15:50:38.588" v="583" actId="478"/>
          <ac:picMkLst>
            <pc:docMk/>
            <pc:sldMk cId="3605995620" sldId="296"/>
            <ac:picMk id="82" creationId="{862F5914-7EA8-47ED-8E57-471D5FC727CB}"/>
          </ac:picMkLst>
        </pc:picChg>
        <pc:picChg chg="add del mod">
          <ac:chgData name="K HJ" userId="14ab70bdc0bfc001" providerId="LiveId" clId="{0BBB74B4-4BFD-4C8C-BD40-86FC1BA1603F}" dt="2022-01-19T15:50:38.588" v="583" actId="478"/>
          <ac:picMkLst>
            <pc:docMk/>
            <pc:sldMk cId="3605995620" sldId="296"/>
            <ac:picMk id="83" creationId="{9793A65A-CD78-4365-93D3-969AFE65DABE}"/>
          </ac:picMkLst>
        </pc:picChg>
        <pc:cxnChg chg="del mod">
          <ac:chgData name="K HJ" userId="14ab70bdc0bfc001" providerId="LiveId" clId="{0BBB74B4-4BFD-4C8C-BD40-86FC1BA1603F}" dt="2022-01-19T15:49:40.896" v="563" actId="478"/>
          <ac:cxnSpMkLst>
            <pc:docMk/>
            <pc:sldMk cId="3605995620" sldId="296"/>
            <ac:cxnSpMk id="24" creationId="{F848FFC2-9770-4440-A659-8D76F4CF95A8}"/>
          </ac:cxnSpMkLst>
        </pc:cxnChg>
      </pc:sldChg>
      <pc:sldChg chg="addSp delSp modSp add mod">
        <pc:chgData name="K HJ" userId="14ab70bdc0bfc001" providerId="LiveId" clId="{0BBB74B4-4BFD-4C8C-BD40-86FC1BA1603F}" dt="2022-01-19T16:08:37.365" v="1204" actId="207"/>
        <pc:sldMkLst>
          <pc:docMk/>
          <pc:sldMk cId="2282830542" sldId="297"/>
        </pc:sldMkLst>
        <pc:spChg chg="add mod">
          <ac:chgData name="K HJ" userId="14ab70bdc0bfc001" providerId="LiveId" clId="{0BBB74B4-4BFD-4C8C-BD40-86FC1BA1603F}" dt="2022-01-19T16:04:56.013" v="1045" actId="20577"/>
          <ac:spMkLst>
            <pc:docMk/>
            <pc:sldMk cId="2282830542" sldId="297"/>
            <ac:spMk id="12" creationId="{2F12568F-4CA7-4C4D-9D09-E38D0CDA3444}"/>
          </ac:spMkLst>
        </pc:spChg>
        <pc:spChg chg="add mod">
          <ac:chgData name="K HJ" userId="14ab70bdc0bfc001" providerId="LiveId" clId="{0BBB74B4-4BFD-4C8C-BD40-86FC1BA1603F}" dt="2022-01-19T16:02:09.205" v="989" actId="164"/>
          <ac:spMkLst>
            <pc:docMk/>
            <pc:sldMk cId="2282830542" sldId="297"/>
            <ac:spMk id="13" creationId="{AE019685-EB97-47F1-AE80-68857C140B91}"/>
          </ac:spMkLst>
        </pc:spChg>
        <pc:spChg chg="add mod">
          <ac:chgData name="K HJ" userId="14ab70bdc0bfc001" providerId="LiveId" clId="{0BBB74B4-4BFD-4C8C-BD40-86FC1BA1603F}" dt="2022-01-19T16:05:00.555" v="1049" actId="20577"/>
          <ac:spMkLst>
            <pc:docMk/>
            <pc:sldMk cId="2282830542" sldId="297"/>
            <ac:spMk id="14" creationId="{98AD4B03-0C8E-448A-AFB3-80CC8B3F31D8}"/>
          </ac:spMkLst>
        </pc:spChg>
        <pc:spChg chg="add mod">
          <ac:chgData name="K HJ" userId="14ab70bdc0bfc001" providerId="LiveId" clId="{0BBB74B4-4BFD-4C8C-BD40-86FC1BA1603F}" dt="2022-01-19T16:06:06.118" v="1050" actId="1076"/>
          <ac:spMkLst>
            <pc:docMk/>
            <pc:sldMk cId="2282830542" sldId="297"/>
            <ac:spMk id="16" creationId="{89B8250E-7D3E-44E9-88BC-6D4462A10C62}"/>
          </ac:spMkLst>
        </pc:spChg>
        <pc:spChg chg="add mod">
          <ac:chgData name="K HJ" userId="14ab70bdc0bfc001" providerId="LiveId" clId="{0BBB74B4-4BFD-4C8C-BD40-86FC1BA1603F}" dt="2022-01-19T16:06:06.118" v="1050" actId="1076"/>
          <ac:spMkLst>
            <pc:docMk/>
            <pc:sldMk cId="2282830542" sldId="297"/>
            <ac:spMk id="17" creationId="{27DD334D-9048-4040-9CDD-D0AED346DADB}"/>
          </ac:spMkLst>
        </pc:spChg>
        <pc:spChg chg="add mod">
          <ac:chgData name="K HJ" userId="14ab70bdc0bfc001" providerId="LiveId" clId="{0BBB74B4-4BFD-4C8C-BD40-86FC1BA1603F}" dt="2022-01-19T16:08:37.365" v="1204" actId="207"/>
          <ac:spMkLst>
            <pc:docMk/>
            <pc:sldMk cId="2282830542" sldId="297"/>
            <ac:spMk id="18" creationId="{F7B0D2F7-2374-4865-AA64-F9B8071BAD4B}"/>
          </ac:spMkLst>
        </pc:spChg>
        <pc:spChg chg="mod">
          <ac:chgData name="K HJ" userId="14ab70bdc0bfc001" providerId="LiveId" clId="{0BBB74B4-4BFD-4C8C-BD40-86FC1BA1603F}" dt="2022-01-19T16:00:01.065" v="897" actId="1076"/>
          <ac:spMkLst>
            <pc:docMk/>
            <pc:sldMk cId="2282830542" sldId="297"/>
            <ac:spMk id="23" creationId="{686D8F8A-807A-491E-9D13-6063E2294440}"/>
          </ac:spMkLst>
        </pc:spChg>
        <pc:spChg chg="del">
          <ac:chgData name="K HJ" userId="14ab70bdc0bfc001" providerId="LiveId" clId="{0BBB74B4-4BFD-4C8C-BD40-86FC1BA1603F}" dt="2022-01-19T15:59:52.946" v="893" actId="478"/>
          <ac:spMkLst>
            <pc:docMk/>
            <pc:sldMk cId="2282830542" sldId="297"/>
            <ac:spMk id="69" creationId="{EB605661-5216-47CF-AA3A-6DBB359AB4F4}"/>
          </ac:spMkLst>
        </pc:spChg>
        <pc:grpChg chg="add mod">
          <ac:chgData name="K HJ" userId="14ab70bdc0bfc001" providerId="LiveId" clId="{0BBB74B4-4BFD-4C8C-BD40-86FC1BA1603F}" dt="2022-01-19T16:06:06.118" v="1050" actId="1076"/>
          <ac:grpSpMkLst>
            <pc:docMk/>
            <pc:sldMk cId="2282830542" sldId="297"/>
            <ac:grpSpMk id="5" creationId="{C5573AD7-9759-4F47-A948-EAA86A610B36}"/>
          </ac:grpSpMkLst>
        </pc:grpChg>
        <pc:grpChg chg="del">
          <ac:chgData name="K HJ" userId="14ab70bdc0bfc001" providerId="LiveId" clId="{0BBB74B4-4BFD-4C8C-BD40-86FC1BA1603F}" dt="2022-01-19T15:59:54.353" v="894" actId="478"/>
          <ac:grpSpMkLst>
            <pc:docMk/>
            <pc:sldMk cId="2282830542" sldId="297"/>
            <ac:grpSpMk id="72" creationId="{EA398DC8-8A65-431B-9298-B29A822CAF4A}"/>
          </ac:grpSpMkLst>
        </pc:grpChg>
        <pc:picChg chg="mod">
          <ac:chgData name="K HJ" userId="14ab70bdc0bfc001" providerId="LiveId" clId="{0BBB74B4-4BFD-4C8C-BD40-86FC1BA1603F}" dt="2022-01-19T16:02:09.205" v="989" actId="164"/>
          <ac:picMkLst>
            <pc:docMk/>
            <pc:sldMk cId="2282830542" sldId="297"/>
            <ac:picMk id="7" creationId="{82C7CCF7-947E-406B-88A5-4854438BFF03}"/>
          </ac:picMkLst>
        </pc:picChg>
        <pc:picChg chg="del">
          <ac:chgData name="K HJ" userId="14ab70bdc0bfc001" providerId="LiveId" clId="{0BBB74B4-4BFD-4C8C-BD40-86FC1BA1603F}" dt="2022-01-19T15:59:51.547" v="892" actId="478"/>
          <ac:picMkLst>
            <pc:docMk/>
            <pc:sldMk cId="2282830542" sldId="297"/>
            <ac:picMk id="81" creationId="{204BC75F-E2A0-4E65-BA4C-1D07DC41FC44}"/>
          </ac:picMkLst>
        </pc:picChg>
      </pc:sldChg>
      <pc:sldChg chg="addSp delSp modSp add mod">
        <pc:chgData name="K HJ" userId="14ab70bdc0bfc001" providerId="LiveId" clId="{0BBB74B4-4BFD-4C8C-BD40-86FC1BA1603F}" dt="2022-01-19T18:40:07.709" v="1541" actId="208"/>
        <pc:sldMkLst>
          <pc:docMk/>
          <pc:sldMk cId="2652340035" sldId="298"/>
        </pc:sldMkLst>
        <pc:spChg chg="del">
          <ac:chgData name="K HJ" userId="14ab70bdc0bfc001" providerId="LiveId" clId="{0BBB74B4-4BFD-4C8C-BD40-86FC1BA1603F}" dt="2022-01-19T16:09:27.119" v="1219" actId="478"/>
          <ac:spMkLst>
            <pc:docMk/>
            <pc:sldMk cId="2652340035" sldId="298"/>
            <ac:spMk id="16" creationId="{89B8250E-7D3E-44E9-88BC-6D4462A10C62}"/>
          </ac:spMkLst>
        </pc:spChg>
        <pc:spChg chg="del">
          <ac:chgData name="K HJ" userId="14ab70bdc0bfc001" providerId="LiveId" clId="{0BBB74B4-4BFD-4C8C-BD40-86FC1BA1603F}" dt="2022-01-19T16:09:28.252" v="1220" actId="478"/>
          <ac:spMkLst>
            <pc:docMk/>
            <pc:sldMk cId="2652340035" sldId="298"/>
            <ac:spMk id="17" creationId="{27DD334D-9048-4040-9CDD-D0AED346DADB}"/>
          </ac:spMkLst>
        </pc:spChg>
        <pc:spChg chg="del">
          <ac:chgData name="K HJ" userId="14ab70bdc0bfc001" providerId="LiveId" clId="{0BBB74B4-4BFD-4C8C-BD40-86FC1BA1603F}" dt="2022-01-19T16:09:29.278" v="1221" actId="478"/>
          <ac:spMkLst>
            <pc:docMk/>
            <pc:sldMk cId="2652340035" sldId="298"/>
            <ac:spMk id="18" creationId="{F7B0D2F7-2374-4865-AA64-F9B8071BAD4B}"/>
          </ac:spMkLst>
        </pc:spChg>
        <pc:spChg chg="add mod">
          <ac:chgData name="K HJ" userId="14ab70bdc0bfc001" providerId="LiveId" clId="{0BBB74B4-4BFD-4C8C-BD40-86FC1BA1603F}" dt="2022-01-19T18:34:36.789" v="1324" actId="20577"/>
          <ac:spMkLst>
            <pc:docMk/>
            <pc:sldMk cId="2652340035" sldId="298"/>
            <ac:spMk id="19" creationId="{0FC4DE72-BB34-4CFE-9885-4E945734F957}"/>
          </ac:spMkLst>
        </pc:spChg>
        <pc:spChg chg="add mod">
          <ac:chgData name="K HJ" userId="14ab70bdc0bfc001" providerId="LiveId" clId="{0BBB74B4-4BFD-4C8C-BD40-86FC1BA1603F}" dt="2022-01-19T18:37:34.934" v="1344"/>
          <ac:spMkLst>
            <pc:docMk/>
            <pc:sldMk cId="2652340035" sldId="298"/>
            <ac:spMk id="20" creationId="{2BEBCF1C-79A8-4AA5-8574-6F854EE8EE3D}"/>
          </ac:spMkLst>
        </pc:spChg>
        <pc:spChg chg="add mod">
          <ac:chgData name="K HJ" userId="14ab70bdc0bfc001" providerId="LiveId" clId="{0BBB74B4-4BFD-4C8C-BD40-86FC1BA1603F}" dt="2022-01-19T18:40:07.709" v="1541" actId="208"/>
          <ac:spMkLst>
            <pc:docMk/>
            <pc:sldMk cId="2652340035" sldId="298"/>
            <ac:spMk id="21" creationId="{A132584B-ECFE-4DDB-9D68-8A2022BA660C}"/>
          </ac:spMkLst>
        </pc:spChg>
        <pc:spChg chg="add mod">
          <ac:chgData name="K HJ" userId="14ab70bdc0bfc001" providerId="LiveId" clId="{0BBB74B4-4BFD-4C8C-BD40-86FC1BA1603F}" dt="2022-01-19T18:40:07.709" v="1541" actId="208"/>
          <ac:spMkLst>
            <pc:docMk/>
            <pc:sldMk cId="2652340035" sldId="298"/>
            <ac:spMk id="22" creationId="{10FF2FF6-9DFB-4081-B08C-B7274C5F7782}"/>
          </ac:spMkLst>
        </pc:spChg>
        <pc:spChg chg="mod">
          <ac:chgData name="K HJ" userId="14ab70bdc0bfc001" providerId="LiveId" clId="{0BBB74B4-4BFD-4C8C-BD40-86FC1BA1603F}" dt="2022-01-19T18:33:30.652" v="1236" actId="14100"/>
          <ac:spMkLst>
            <pc:docMk/>
            <pc:sldMk cId="2652340035" sldId="298"/>
            <ac:spMk id="23" creationId="{686D8F8A-807A-491E-9D13-6063E2294440}"/>
          </ac:spMkLst>
        </pc:spChg>
        <pc:spChg chg="add mod">
          <ac:chgData name="K HJ" userId="14ab70bdc0bfc001" providerId="LiveId" clId="{0BBB74B4-4BFD-4C8C-BD40-86FC1BA1603F}" dt="2022-01-19T18:38:50.169" v="1540" actId="1035"/>
          <ac:spMkLst>
            <pc:docMk/>
            <pc:sldMk cId="2652340035" sldId="298"/>
            <ac:spMk id="24" creationId="{B929C909-AE38-4CAE-814E-78AD307483EC}"/>
          </ac:spMkLst>
        </pc:spChg>
        <pc:grpChg chg="del">
          <ac:chgData name="K HJ" userId="14ab70bdc0bfc001" providerId="LiveId" clId="{0BBB74B4-4BFD-4C8C-BD40-86FC1BA1603F}" dt="2022-01-19T16:09:25.832" v="1218" actId="478"/>
          <ac:grpSpMkLst>
            <pc:docMk/>
            <pc:sldMk cId="2652340035" sldId="298"/>
            <ac:grpSpMk id="5" creationId="{C5573AD7-9759-4F47-A948-EAA86A610B36}"/>
          </ac:grpSpMkLst>
        </pc:grpChg>
        <pc:picChg chg="add mod">
          <ac:chgData name="K HJ" userId="14ab70bdc0bfc001" providerId="LiveId" clId="{0BBB74B4-4BFD-4C8C-BD40-86FC1BA1603F}" dt="2022-01-19T18:37:37.928" v="1347" actId="1076"/>
          <ac:picMkLst>
            <pc:docMk/>
            <pc:sldMk cId="2652340035" sldId="298"/>
            <ac:picMk id="8" creationId="{B181666A-668A-45A7-A38F-FD61B21145F2}"/>
          </ac:picMkLst>
        </pc:picChg>
      </pc:sldChg>
      <pc:sldChg chg="addSp delSp modSp add mod">
        <pc:chgData name="K HJ" userId="14ab70bdc0bfc001" providerId="LiveId" clId="{0BBB74B4-4BFD-4C8C-BD40-86FC1BA1603F}" dt="2022-01-20T05:10:48.140" v="6208" actId="1076"/>
        <pc:sldMkLst>
          <pc:docMk/>
          <pc:sldMk cId="4166825793" sldId="299"/>
        </pc:sldMkLst>
        <pc:spChg chg="mod">
          <ac:chgData name="K HJ" userId="14ab70bdc0bfc001" providerId="LiveId" clId="{0BBB74B4-4BFD-4C8C-BD40-86FC1BA1603F}" dt="2022-01-19T18:42:10.481" v="1761"/>
          <ac:spMkLst>
            <pc:docMk/>
            <pc:sldMk cId="4166825793" sldId="299"/>
            <ac:spMk id="13" creationId="{FA071C99-01EF-4F9D-A43B-544D38626A3B}"/>
          </ac:spMkLst>
        </pc:spChg>
        <pc:spChg chg="mod">
          <ac:chgData name="K HJ" userId="14ab70bdc0bfc001" providerId="LiveId" clId="{0BBB74B4-4BFD-4C8C-BD40-86FC1BA1603F}" dt="2022-01-19T18:41:23.945" v="1597"/>
          <ac:spMkLst>
            <pc:docMk/>
            <pc:sldMk cId="4166825793" sldId="299"/>
            <ac:spMk id="14" creationId="{04030072-B0D3-4B80-BCFB-B0B0FCE734E4}"/>
          </ac:spMkLst>
        </pc:spChg>
        <pc:spChg chg="mod">
          <ac:chgData name="K HJ" userId="14ab70bdc0bfc001" providerId="LiveId" clId="{0BBB74B4-4BFD-4C8C-BD40-86FC1BA1603F}" dt="2022-01-19T18:41:36.921" v="1670"/>
          <ac:spMkLst>
            <pc:docMk/>
            <pc:sldMk cId="4166825793" sldId="299"/>
            <ac:spMk id="16" creationId="{D1D5E8E6-9015-4F36-9480-D7462159382C}"/>
          </ac:spMkLst>
        </pc:spChg>
        <pc:spChg chg="mod">
          <ac:chgData name="K HJ" userId="14ab70bdc0bfc001" providerId="LiveId" clId="{0BBB74B4-4BFD-4C8C-BD40-86FC1BA1603F}" dt="2022-01-19T18:41:16.659" v="1583"/>
          <ac:spMkLst>
            <pc:docMk/>
            <pc:sldMk cId="4166825793" sldId="299"/>
            <ac:spMk id="17" creationId="{5B81668D-A276-48F4-AF31-787048A0F6D1}"/>
          </ac:spMkLst>
        </pc:spChg>
        <pc:spChg chg="del">
          <ac:chgData name="K HJ" userId="14ab70bdc0bfc001" providerId="LiveId" clId="{0BBB74B4-4BFD-4C8C-BD40-86FC1BA1603F}" dt="2022-01-20T05:10:44.374" v="6207" actId="478"/>
          <ac:spMkLst>
            <pc:docMk/>
            <pc:sldMk cId="4166825793" sldId="299"/>
            <ac:spMk id="19" creationId="{0FC4DE72-BB34-4CFE-9885-4E945734F957}"/>
          </ac:spMkLst>
        </pc:spChg>
        <pc:spChg chg="del">
          <ac:chgData name="K HJ" userId="14ab70bdc0bfc001" providerId="LiveId" clId="{0BBB74B4-4BFD-4C8C-BD40-86FC1BA1603F}" dt="2022-01-19T18:40:48.137" v="1564" actId="478"/>
          <ac:spMkLst>
            <pc:docMk/>
            <pc:sldMk cId="4166825793" sldId="299"/>
            <ac:spMk id="20" creationId="{2BEBCF1C-79A8-4AA5-8574-6F854EE8EE3D}"/>
          </ac:spMkLst>
        </pc:spChg>
        <pc:spChg chg="del">
          <ac:chgData name="K HJ" userId="14ab70bdc0bfc001" providerId="LiveId" clId="{0BBB74B4-4BFD-4C8C-BD40-86FC1BA1603F}" dt="2022-01-19T18:40:48.137" v="1564" actId="478"/>
          <ac:spMkLst>
            <pc:docMk/>
            <pc:sldMk cId="4166825793" sldId="299"/>
            <ac:spMk id="21" creationId="{A132584B-ECFE-4DDB-9D68-8A2022BA660C}"/>
          </ac:spMkLst>
        </pc:spChg>
        <pc:spChg chg="del">
          <ac:chgData name="K HJ" userId="14ab70bdc0bfc001" providerId="LiveId" clId="{0BBB74B4-4BFD-4C8C-BD40-86FC1BA1603F}" dt="2022-01-19T18:40:48.137" v="1564" actId="478"/>
          <ac:spMkLst>
            <pc:docMk/>
            <pc:sldMk cId="4166825793" sldId="299"/>
            <ac:spMk id="22" creationId="{10FF2FF6-9DFB-4081-B08C-B7274C5F7782}"/>
          </ac:spMkLst>
        </pc:spChg>
        <pc:spChg chg="mod">
          <ac:chgData name="K HJ" userId="14ab70bdc0bfc001" providerId="LiveId" clId="{0BBB74B4-4BFD-4C8C-BD40-86FC1BA1603F}" dt="2022-01-19T18:40:42.062" v="1563" actId="20577"/>
          <ac:spMkLst>
            <pc:docMk/>
            <pc:sldMk cId="4166825793" sldId="299"/>
            <ac:spMk id="23" creationId="{686D8F8A-807A-491E-9D13-6063E2294440}"/>
          </ac:spMkLst>
        </pc:spChg>
        <pc:spChg chg="del">
          <ac:chgData name="K HJ" userId="14ab70bdc0bfc001" providerId="LiveId" clId="{0BBB74B4-4BFD-4C8C-BD40-86FC1BA1603F}" dt="2022-01-19T18:40:48.137" v="1564" actId="478"/>
          <ac:spMkLst>
            <pc:docMk/>
            <pc:sldMk cId="4166825793" sldId="299"/>
            <ac:spMk id="24" creationId="{B929C909-AE38-4CAE-814E-78AD307483EC}"/>
          </ac:spMkLst>
        </pc:spChg>
        <pc:grpChg chg="add mod">
          <ac:chgData name="K HJ" userId="14ab70bdc0bfc001" providerId="LiveId" clId="{0BBB74B4-4BFD-4C8C-BD40-86FC1BA1603F}" dt="2022-01-20T05:10:48.140" v="6208" actId="1076"/>
          <ac:grpSpMkLst>
            <pc:docMk/>
            <pc:sldMk cId="4166825793" sldId="299"/>
            <ac:grpSpMk id="12" creationId="{E6C294EC-24E6-4CDD-B0EB-B8953D206481}"/>
          </ac:grpSpMkLst>
        </pc:grpChg>
        <pc:grpChg chg="add mod">
          <ac:chgData name="K HJ" userId="14ab70bdc0bfc001" providerId="LiveId" clId="{0BBB74B4-4BFD-4C8C-BD40-86FC1BA1603F}" dt="2022-01-20T05:10:48.140" v="6208" actId="1076"/>
          <ac:grpSpMkLst>
            <pc:docMk/>
            <pc:sldMk cId="4166825793" sldId="299"/>
            <ac:grpSpMk id="15" creationId="{9CDE4DB3-4415-4D82-BF94-8A3BD4951B6D}"/>
          </ac:grpSpMkLst>
        </pc:grpChg>
        <pc:picChg chg="del">
          <ac:chgData name="K HJ" userId="14ab70bdc0bfc001" providerId="LiveId" clId="{0BBB74B4-4BFD-4C8C-BD40-86FC1BA1603F}" dt="2022-01-19T18:40:48.137" v="1564" actId="478"/>
          <ac:picMkLst>
            <pc:docMk/>
            <pc:sldMk cId="4166825793" sldId="299"/>
            <ac:picMk id="8" creationId="{B181666A-668A-45A7-A38F-FD61B21145F2}"/>
          </ac:picMkLst>
        </pc:picChg>
      </pc:sldChg>
      <pc:sldChg chg="addSp delSp modSp add mod">
        <pc:chgData name="K HJ" userId="14ab70bdc0bfc001" providerId="LiveId" clId="{0BBB74B4-4BFD-4C8C-BD40-86FC1BA1603F}" dt="2022-01-19T18:45:42.589" v="1817" actId="478"/>
        <pc:sldMkLst>
          <pc:docMk/>
          <pc:sldMk cId="639106845" sldId="300"/>
        </pc:sldMkLst>
        <pc:spChg chg="add mod">
          <ac:chgData name="K HJ" userId="14ab70bdc0bfc001" providerId="LiveId" clId="{0BBB74B4-4BFD-4C8C-BD40-86FC1BA1603F}" dt="2022-01-19T18:44:34.810" v="1808" actId="1037"/>
          <ac:spMkLst>
            <pc:docMk/>
            <pc:sldMk cId="639106845" sldId="300"/>
            <ac:spMk id="10" creationId="{81D85974-4CD3-4B2F-BF23-C1EFC83B140A}"/>
          </ac:spMkLst>
        </pc:spChg>
        <pc:spChg chg="del">
          <ac:chgData name="K HJ" userId="14ab70bdc0bfc001" providerId="LiveId" clId="{0BBB74B4-4BFD-4C8C-BD40-86FC1BA1603F}" dt="2022-01-19T18:42:30.798" v="1763" actId="478"/>
          <ac:spMkLst>
            <pc:docMk/>
            <pc:sldMk cId="639106845" sldId="300"/>
            <ac:spMk id="19" creationId="{0FC4DE72-BB34-4CFE-9885-4E945734F957}"/>
          </ac:spMkLst>
        </pc:spChg>
        <pc:spChg chg="add mod">
          <ac:chgData name="K HJ" userId="14ab70bdc0bfc001" providerId="LiveId" clId="{0BBB74B4-4BFD-4C8C-BD40-86FC1BA1603F}" dt="2022-01-19T18:44:47.021" v="1813" actId="1076"/>
          <ac:spMkLst>
            <pc:docMk/>
            <pc:sldMk cId="639106845" sldId="300"/>
            <ac:spMk id="24" creationId="{10A12E7A-AC75-4E82-AA62-97DE739287FE}"/>
          </ac:spMkLst>
        </pc:spChg>
        <pc:grpChg chg="del">
          <ac:chgData name="K HJ" userId="14ab70bdc0bfc001" providerId="LiveId" clId="{0BBB74B4-4BFD-4C8C-BD40-86FC1BA1603F}" dt="2022-01-19T18:42:30.798" v="1763" actId="478"/>
          <ac:grpSpMkLst>
            <pc:docMk/>
            <pc:sldMk cId="639106845" sldId="300"/>
            <ac:grpSpMk id="12" creationId="{E6C294EC-24E6-4CDD-B0EB-B8953D206481}"/>
          </ac:grpSpMkLst>
        </pc:grpChg>
        <pc:grpChg chg="del">
          <ac:chgData name="K HJ" userId="14ab70bdc0bfc001" providerId="LiveId" clId="{0BBB74B4-4BFD-4C8C-BD40-86FC1BA1603F}" dt="2022-01-19T18:42:34.334" v="1764" actId="478"/>
          <ac:grpSpMkLst>
            <pc:docMk/>
            <pc:sldMk cId="639106845" sldId="300"/>
            <ac:grpSpMk id="15" creationId="{9CDE4DB3-4415-4D82-BF94-8A3BD4951B6D}"/>
          </ac:grpSpMkLst>
        </pc:grpChg>
        <pc:picChg chg="add mod">
          <ac:chgData name="K HJ" userId="14ab70bdc0bfc001" providerId="LiveId" clId="{0BBB74B4-4BFD-4C8C-BD40-86FC1BA1603F}" dt="2022-01-19T18:44:30.333" v="1798" actId="1076"/>
          <ac:picMkLst>
            <pc:docMk/>
            <pc:sldMk cId="639106845" sldId="300"/>
            <ac:picMk id="6" creationId="{3B2605B6-6E91-4180-9B0B-6F5478BBD0A5}"/>
          </ac:picMkLst>
        </pc:picChg>
        <pc:picChg chg="add del">
          <ac:chgData name="K HJ" userId="14ab70bdc0bfc001" providerId="LiveId" clId="{0BBB74B4-4BFD-4C8C-BD40-86FC1BA1603F}" dt="2022-01-19T18:45:42.589" v="1817" actId="478"/>
          <ac:picMkLst>
            <pc:docMk/>
            <pc:sldMk cId="639106845" sldId="300"/>
            <ac:picMk id="25" creationId="{24AB3898-302A-4C49-AD6C-989DA9111331}"/>
          </ac:picMkLst>
        </pc:picChg>
        <pc:cxnChg chg="add mod">
          <ac:chgData name="K HJ" userId="14ab70bdc0bfc001" providerId="LiveId" clId="{0BBB74B4-4BFD-4C8C-BD40-86FC1BA1603F}" dt="2022-01-19T18:43:35.893" v="1778" actId="1582"/>
          <ac:cxnSpMkLst>
            <pc:docMk/>
            <pc:sldMk cId="639106845" sldId="300"/>
            <ac:cxnSpMk id="18" creationId="{066E6FE6-5235-49C1-A1F9-04989DC75B05}"/>
          </ac:cxnSpMkLst>
        </pc:cxnChg>
        <pc:cxnChg chg="add mod">
          <ac:chgData name="K HJ" userId="14ab70bdc0bfc001" providerId="LiveId" clId="{0BBB74B4-4BFD-4C8C-BD40-86FC1BA1603F}" dt="2022-01-19T18:43:53.064" v="1787" actId="1036"/>
          <ac:cxnSpMkLst>
            <pc:docMk/>
            <pc:sldMk cId="639106845" sldId="300"/>
            <ac:cxnSpMk id="20" creationId="{59CABD5B-AA2D-42F2-B9EA-CCB078162998}"/>
          </ac:cxnSpMkLst>
        </pc:cxnChg>
        <pc:cxnChg chg="add del mod">
          <ac:chgData name="K HJ" userId="14ab70bdc0bfc001" providerId="LiveId" clId="{0BBB74B4-4BFD-4C8C-BD40-86FC1BA1603F}" dt="2022-01-19T18:43:55.048" v="1789"/>
          <ac:cxnSpMkLst>
            <pc:docMk/>
            <pc:sldMk cId="639106845" sldId="300"/>
            <ac:cxnSpMk id="21" creationId="{3FA37AE2-5C0B-45C7-A710-583BFE7005AE}"/>
          </ac:cxnSpMkLst>
        </pc:cxnChg>
        <pc:cxnChg chg="add mod">
          <ac:chgData name="K HJ" userId="14ab70bdc0bfc001" providerId="LiveId" clId="{0BBB74B4-4BFD-4C8C-BD40-86FC1BA1603F}" dt="2022-01-19T18:44:04.383" v="1792" actId="14100"/>
          <ac:cxnSpMkLst>
            <pc:docMk/>
            <pc:sldMk cId="639106845" sldId="300"/>
            <ac:cxnSpMk id="22" creationId="{2E5BE9EA-945F-42ED-918D-6742D7D10EE8}"/>
          </ac:cxnSpMkLst>
        </pc:cxnChg>
      </pc:sldChg>
      <pc:sldChg chg="addSp delSp modSp add mod">
        <pc:chgData name="K HJ" userId="14ab70bdc0bfc001" providerId="LiveId" clId="{0BBB74B4-4BFD-4C8C-BD40-86FC1BA1603F}" dt="2022-01-19T18:55:16.022" v="1994" actId="1076"/>
        <pc:sldMkLst>
          <pc:docMk/>
          <pc:sldMk cId="1560087134" sldId="301"/>
        </pc:sldMkLst>
        <pc:spChg chg="del">
          <ac:chgData name="K HJ" userId="14ab70bdc0bfc001" providerId="LiveId" clId="{0BBB74B4-4BFD-4C8C-BD40-86FC1BA1603F}" dt="2022-01-19T18:45:51.429" v="1819" actId="478"/>
          <ac:spMkLst>
            <pc:docMk/>
            <pc:sldMk cId="1560087134" sldId="301"/>
            <ac:spMk id="10" creationId="{81D85974-4CD3-4B2F-BF23-C1EFC83B140A}"/>
          </ac:spMkLst>
        </pc:spChg>
        <pc:spChg chg="add mod">
          <ac:chgData name="K HJ" userId="14ab70bdc0bfc001" providerId="LiveId" clId="{0BBB74B4-4BFD-4C8C-BD40-86FC1BA1603F}" dt="2022-01-19T18:55:14.282" v="1993" actId="1076"/>
          <ac:spMkLst>
            <pc:docMk/>
            <pc:sldMk cId="1560087134" sldId="301"/>
            <ac:spMk id="15" creationId="{0FA8F3FC-4F8F-4D1D-89B8-E05FB4C71259}"/>
          </ac:spMkLst>
        </pc:spChg>
        <pc:spChg chg="del">
          <ac:chgData name="K HJ" userId="14ab70bdc0bfc001" providerId="LiveId" clId="{0BBB74B4-4BFD-4C8C-BD40-86FC1BA1603F}" dt="2022-01-19T18:46:02.097" v="1823" actId="478"/>
          <ac:spMkLst>
            <pc:docMk/>
            <pc:sldMk cId="1560087134" sldId="301"/>
            <ac:spMk id="23" creationId="{686D8F8A-807A-491E-9D13-6063E2294440}"/>
          </ac:spMkLst>
        </pc:spChg>
        <pc:spChg chg="del">
          <ac:chgData name="K HJ" userId="14ab70bdc0bfc001" providerId="LiveId" clId="{0BBB74B4-4BFD-4C8C-BD40-86FC1BA1603F}" dt="2022-01-19T18:45:51.429" v="1819" actId="478"/>
          <ac:spMkLst>
            <pc:docMk/>
            <pc:sldMk cId="1560087134" sldId="301"/>
            <ac:spMk id="24" creationId="{10A12E7A-AC75-4E82-AA62-97DE739287FE}"/>
          </ac:spMkLst>
        </pc:spChg>
        <pc:picChg chg="del">
          <ac:chgData name="K HJ" userId="14ab70bdc0bfc001" providerId="LiveId" clId="{0BBB74B4-4BFD-4C8C-BD40-86FC1BA1603F}" dt="2022-01-19T18:45:51.429" v="1819" actId="478"/>
          <ac:picMkLst>
            <pc:docMk/>
            <pc:sldMk cId="1560087134" sldId="301"/>
            <ac:picMk id="6" creationId="{3B2605B6-6E91-4180-9B0B-6F5478BBD0A5}"/>
          </ac:picMkLst>
        </pc:picChg>
        <pc:picChg chg="add del mod">
          <ac:chgData name="K HJ" userId="14ab70bdc0bfc001" providerId="LiveId" clId="{0BBB74B4-4BFD-4C8C-BD40-86FC1BA1603F}" dt="2022-01-19T18:51:00.440" v="1856" actId="21"/>
          <ac:picMkLst>
            <pc:docMk/>
            <pc:sldMk cId="1560087134" sldId="301"/>
            <ac:picMk id="7" creationId="{B7CE138F-89B5-470B-ABDA-9A65B82D05E0}"/>
          </ac:picMkLst>
        </pc:picChg>
        <pc:picChg chg="mod">
          <ac:chgData name="K HJ" userId="14ab70bdc0bfc001" providerId="LiveId" clId="{0BBB74B4-4BFD-4C8C-BD40-86FC1BA1603F}" dt="2022-01-19T18:55:16.022" v="1994" actId="1076"/>
          <ac:picMkLst>
            <pc:docMk/>
            <pc:sldMk cId="1560087134" sldId="301"/>
            <ac:picMk id="25" creationId="{24AB3898-302A-4C49-AD6C-989DA9111331}"/>
          </ac:picMkLst>
        </pc:picChg>
        <pc:cxnChg chg="del">
          <ac:chgData name="K HJ" userId="14ab70bdc0bfc001" providerId="LiveId" clId="{0BBB74B4-4BFD-4C8C-BD40-86FC1BA1603F}" dt="2022-01-19T18:45:51.429" v="1819" actId="478"/>
          <ac:cxnSpMkLst>
            <pc:docMk/>
            <pc:sldMk cId="1560087134" sldId="301"/>
            <ac:cxnSpMk id="18" creationId="{066E6FE6-5235-49C1-A1F9-04989DC75B05}"/>
          </ac:cxnSpMkLst>
        </pc:cxnChg>
        <pc:cxnChg chg="del">
          <ac:chgData name="K HJ" userId="14ab70bdc0bfc001" providerId="LiveId" clId="{0BBB74B4-4BFD-4C8C-BD40-86FC1BA1603F}" dt="2022-01-19T18:45:51.429" v="1819" actId="478"/>
          <ac:cxnSpMkLst>
            <pc:docMk/>
            <pc:sldMk cId="1560087134" sldId="301"/>
            <ac:cxnSpMk id="20" creationId="{59CABD5B-AA2D-42F2-B9EA-CCB078162998}"/>
          </ac:cxnSpMkLst>
        </pc:cxnChg>
        <pc:cxnChg chg="del">
          <ac:chgData name="K HJ" userId="14ab70bdc0bfc001" providerId="LiveId" clId="{0BBB74B4-4BFD-4C8C-BD40-86FC1BA1603F}" dt="2022-01-19T18:45:51.429" v="1819" actId="478"/>
          <ac:cxnSpMkLst>
            <pc:docMk/>
            <pc:sldMk cId="1560087134" sldId="301"/>
            <ac:cxnSpMk id="22" creationId="{2E5BE9EA-945F-42ED-918D-6742D7D10EE8}"/>
          </ac:cxnSpMkLst>
        </pc:cxnChg>
      </pc:sldChg>
      <pc:sldChg chg="addSp delSp modSp add mod ord">
        <pc:chgData name="K HJ" userId="14ab70bdc0bfc001" providerId="LiveId" clId="{0BBB74B4-4BFD-4C8C-BD40-86FC1BA1603F}" dt="2022-01-19T19:02:26.140" v="2185" actId="1035"/>
        <pc:sldMkLst>
          <pc:docMk/>
          <pc:sldMk cId="902817623" sldId="302"/>
        </pc:sldMkLst>
        <pc:spChg chg="del">
          <ac:chgData name="K HJ" userId="14ab70bdc0bfc001" providerId="LiveId" clId="{0BBB74B4-4BFD-4C8C-BD40-86FC1BA1603F}" dt="2022-01-19T18:47:03.650" v="1827" actId="478"/>
          <ac:spMkLst>
            <pc:docMk/>
            <pc:sldMk cId="902817623" sldId="302"/>
            <ac:spMk id="10" creationId="{81D85974-4CD3-4B2F-BF23-C1EFC83B140A}"/>
          </ac:spMkLst>
        </pc:spChg>
        <pc:spChg chg="add del mod">
          <ac:chgData name="K HJ" userId="14ab70bdc0bfc001" providerId="LiveId" clId="{0BBB74B4-4BFD-4C8C-BD40-86FC1BA1603F}" dt="2022-01-19T18:59:25.094" v="2105" actId="478"/>
          <ac:spMkLst>
            <pc:docMk/>
            <pc:sldMk cId="902817623" sldId="302"/>
            <ac:spMk id="16" creationId="{0491676F-9E0F-4A2D-BA0E-5639CE493EAD}"/>
          </ac:spMkLst>
        </pc:spChg>
        <pc:spChg chg="add mod">
          <ac:chgData name="K HJ" userId="14ab70bdc0bfc001" providerId="LiveId" clId="{0BBB74B4-4BFD-4C8C-BD40-86FC1BA1603F}" dt="2022-01-19T19:02:26.140" v="2185" actId="1035"/>
          <ac:spMkLst>
            <pc:docMk/>
            <pc:sldMk cId="902817623" sldId="302"/>
            <ac:spMk id="17" creationId="{EB660468-1713-4CCF-9C43-7F0B88DAA008}"/>
          </ac:spMkLst>
        </pc:spChg>
        <pc:spChg chg="add mod">
          <ac:chgData name="K HJ" userId="14ab70bdc0bfc001" providerId="LiveId" clId="{0BBB74B4-4BFD-4C8C-BD40-86FC1BA1603F}" dt="2022-01-19T19:02:26.140" v="2185" actId="1035"/>
          <ac:spMkLst>
            <pc:docMk/>
            <pc:sldMk cId="902817623" sldId="302"/>
            <ac:spMk id="19" creationId="{E2459D89-84C6-40EC-A277-95DC213F4C5C}"/>
          </ac:spMkLst>
        </pc:spChg>
        <pc:spChg chg="add del mod">
          <ac:chgData name="K HJ" userId="14ab70bdc0bfc001" providerId="LiveId" clId="{0BBB74B4-4BFD-4C8C-BD40-86FC1BA1603F}" dt="2022-01-19T19:01:22.981" v="2152" actId="478"/>
          <ac:spMkLst>
            <pc:docMk/>
            <pc:sldMk cId="902817623" sldId="302"/>
            <ac:spMk id="21" creationId="{8C2A73A6-8801-4F27-A3BC-F1392B1F7098}"/>
          </ac:spMkLst>
        </pc:spChg>
        <pc:spChg chg="del">
          <ac:chgData name="K HJ" userId="14ab70bdc0bfc001" providerId="LiveId" clId="{0BBB74B4-4BFD-4C8C-BD40-86FC1BA1603F}" dt="2022-01-19T18:47:03.650" v="1827" actId="478"/>
          <ac:spMkLst>
            <pc:docMk/>
            <pc:sldMk cId="902817623" sldId="302"/>
            <ac:spMk id="23" creationId="{686D8F8A-807A-491E-9D13-6063E2294440}"/>
          </ac:spMkLst>
        </pc:spChg>
        <pc:spChg chg="del">
          <ac:chgData name="K HJ" userId="14ab70bdc0bfc001" providerId="LiveId" clId="{0BBB74B4-4BFD-4C8C-BD40-86FC1BA1603F}" dt="2022-01-19T18:47:03.650" v="1827" actId="478"/>
          <ac:spMkLst>
            <pc:docMk/>
            <pc:sldMk cId="902817623" sldId="302"/>
            <ac:spMk id="24" creationId="{10A12E7A-AC75-4E82-AA62-97DE739287FE}"/>
          </ac:spMkLst>
        </pc:spChg>
        <pc:spChg chg="add mod">
          <ac:chgData name="K HJ" userId="14ab70bdc0bfc001" providerId="LiveId" clId="{0BBB74B4-4BFD-4C8C-BD40-86FC1BA1603F}" dt="2022-01-19T19:02:26.140" v="2185" actId="1035"/>
          <ac:spMkLst>
            <pc:docMk/>
            <pc:sldMk cId="902817623" sldId="302"/>
            <ac:spMk id="27" creationId="{70F61543-A409-466F-89DE-E9E6B354B0AF}"/>
          </ac:spMkLst>
        </pc:spChg>
        <pc:picChg chg="del">
          <ac:chgData name="K HJ" userId="14ab70bdc0bfc001" providerId="LiveId" clId="{0BBB74B4-4BFD-4C8C-BD40-86FC1BA1603F}" dt="2022-01-19T18:47:03.650" v="1827" actId="478"/>
          <ac:picMkLst>
            <pc:docMk/>
            <pc:sldMk cId="902817623" sldId="302"/>
            <ac:picMk id="6" creationId="{3B2605B6-6E91-4180-9B0B-6F5478BBD0A5}"/>
          </ac:picMkLst>
        </pc:picChg>
        <pc:picChg chg="add del mod">
          <ac:chgData name="K HJ" userId="14ab70bdc0bfc001" providerId="LiveId" clId="{0BBB74B4-4BFD-4C8C-BD40-86FC1BA1603F}" dt="2022-01-19T18:50:58.265" v="1855" actId="478"/>
          <ac:picMkLst>
            <pc:docMk/>
            <pc:sldMk cId="902817623" sldId="302"/>
            <ac:picMk id="7" creationId="{1BA53A31-16DF-421B-9574-1F57015FC9A0}"/>
          </ac:picMkLst>
        </pc:picChg>
        <pc:picChg chg="add mod">
          <ac:chgData name="K HJ" userId="14ab70bdc0bfc001" providerId="LiveId" clId="{0BBB74B4-4BFD-4C8C-BD40-86FC1BA1603F}" dt="2022-01-19T19:02:26.140" v="2185" actId="1035"/>
          <ac:picMkLst>
            <pc:docMk/>
            <pc:sldMk cId="902817623" sldId="302"/>
            <ac:picMk id="15" creationId="{4A5AAE74-81F8-45A1-B489-6CC1E6A57BFB}"/>
          </ac:picMkLst>
        </pc:picChg>
        <pc:picChg chg="del">
          <ac:chgData name="K HJ" userId="14ab70bdc0bfc001" providerId="LiveId" clId="{0BBB74B4-4BFD-4C8C-BD40-86FC1BA1603F}" dt="2022-01-19T18:47:04.490" v="1828" actId="478"/>
          <ac:picMkLst>
            <pc:docMk/>
            <pc:sldMk cId="902817623" sldId="302"/>
            <ac:picMk id="25" creationId="{24AB3898-302A-4C49-AD6C-989DA9111331}"/>
          </ac:picMkLst>
        </pc:picChg>
        <pc:cxnChg chg="del">
          <ac:chgData name="K HJ" userId="14ab70bdc0bfc001" providerId="LiveId" clId="{0BBB74B4-4BFD-4C8C-BD40-86FC1BA1603F}" dt="2022-01-19T18:47:03.650" v="1827" actId="478"/>
          <ac:cxnSpMkLst>
            <pc:docMk/>
            <pc:sldMk cId="902817623" sldId="302"/>
            <ac:cxnSpMk id="18" creationId="{066E6FE6-5235-49C1-A1F9-04989DC75B05}"/>
          </ac:cxnSpMkLst>
        </pc:cxnChg>
        <pc:cxnChg chg="del">
          <ac:chgData name="K HJ" userId="14ab70bdc0bfc001" providerId="LiveId" clId="{0BBB74B4-4BFD-4C8C-BD40-86FC1BA1603F}" dt="2022-01-19T18:47:03.650" v="1827" actId="478"/>
          <ac:cxnSpMkLst>
            <pc:docMk/>
            <pc:sldMk cId="902817623" sldId="302"/>
            <ac:cxnSpMk id="20" creationId="{59CABD5B-AA2D-42F2-B9EA-CCB078162998}"/>
          </ac:cxnSpMkLst>
        </pc:cxnChg>
        <pc:cxnChg chg="del">
          <ac:chgData name="K HJ" userId="14ab70bdc0bfc001" providerId="LiveId" clId="{0BBB74B4-4BFD-4C8C-BD40-86FC1BA1603F}" dt="2022-01-19T18:47:03.650" v="1827" actId="478"/>
          <ac:cxnSpMkLst>
            <pc:docMk/>
            <pc:sldMk cId="902817623" sldId="302"/>
            <ac:cxnSpMk id="22" creationId="{2E5BE9EA-945F-42ED-918D-6742D7D10EE8}"/>
          </ac:cxnSpMkLst>
        </pc:cxnChg>
        <pc:cxnChg chg="add del mod">
          <ac:chgData name="K HJ" userId="14ab70bdc0bfc001" providerId="LiveId" clId="{0BBB74B4-4BFD-4C8C-BD40-86FC1BA1603F}" dt="2022-01-19T19:02:26.140" v="2185" actId="1035"/>
          <ac:cxnSpMkLst>
            <pc:docMk/>
            <pc:sldMk cId="902817623" sldId="302"/>
            <ac:cxnSpMk id="26" creationId="{FE057026-8213-43BA-8DCA-F7D2A271A17F}"/>
          </ac:cxnSpMkLst>
        </pc:cxnChg>
      </pc:sldChg>
      <pc:sldChg chg="addSp delSp modSp add mod">
        <pc:chgData name="K HJ" userId="14ab70bdc0bfc001" providerId="LiveId" clId="{0BBB74B4-4BFD-4C8C-BD40-86FC1BA1603F}" dt="2022-01-19T19:08:51.690" v="2429" actId="1076"/>
        <pc:sldMkLst>
          <pc:docMk/>
          <pc:sldMk cId="2482738325" sldId="303"/>
        </pc:sldMkLst>
        <pc:spChg chg="add del mod">
          <ac:chgData name="K HJ" userId="14ab70bdc0bfc001" providerId="LiveId" clId="{0BBB74B4-4BFD-4C8C-BD40-86FC1BA1603F}" dt="2022-01-19T19:06:01.462" v="2319" actId="478"/>
          <ac:spMkLst>
            <pc:docMk/>
            <pc:sldMk cId="2482738325" sldId="303"/>
            <ac:spMk id="8" creationId="{D68D76D7-1EF1-4A6B-BA71-39ED8F58683F}"/>
          </ac:spMkLst>
        </pc:spChg>
        <pc:spChg chg="add mod">
          <ac:chgData name="K HJ" userId="14ab70bdc0bfc001" providerId="LiveId" clId="{0BBB74B4-4BFD-4C8C-BD40-86FC1BA1603F}" dt="2022-01-19T19:08:51.690" v="2429" actId="1076"/>
          <ac:spMkLst>
            <pc:docMk/>
            <pc:sldMk cId="2482738325" sldId="303"/>
            <ac:spMk id="9" creationId="{7DE612D2-BD2A-47C6-88C4-0849882A902E}"/>
          </ac:spMkLst>
        </pc:spChg>
        <pc:spChg chg="add mod">
          <ac:chgData name="K HJ" userId="14ab70bdc0bfc001" providerId="LiveId" clId="{0BBB74B4-4BFD-4C8C-BD40-86FC1BA1603F}" dt="2022-01-19T19:08:47.734" v="2428" actId="1035"/>
          <ac:spMkLst>
            <pc:docMk/>
            <pc:sldMk cId="2482738325" sldId="303"/>
            <ac:spMk id="10" creationId="{BF0BA2BC-A2E9-406D-81B2-63DEE2FBDB8A}"/>
          </ac:spMkLst>
        </pc:spChg>
        <pc:spChg chg="add mod">
          <ac:chgData name="K HJ" userId="14ab70bdc0bfc001" providerId="LiveId" clId="{0BBB74B4-4BFD-4C8C-BD40-86FC1BA1603F}" dt="2022-01-19T19:08:47.734" v="2428" actId="1035"/>
          <ac:spMkLst>
            <pc:docMk/>
            <pc:sldMk cId="2482738325" sldId="303"/>
            <ac:spMk id="11" creationId="{91BDA7EE-F0FD-4AD0-8924-C17C880BD132}"/>
          </ac:spMkLst>
        </pc:spChg>
        <pc:spChg chg="add mod">
          <ac:chgData name="K HJ" userId="14ab70bdc0bfc001" providerId="LiveId" clId="{0BBB74B4-4BFD-4C8C-BD40-86FC1BA1603F}" dt="2022-01-19T19:08:47.734" v="2428" actId="1035"/>
          <ac:spMkLst>
            <pc:docMk/>
            <pc:sldMk cId="2482738325" sldId="303"/>
            <ac:spMk id="12" creationId="{005FACE4-6DFB-469B-819E-0C094EF02DC5}"/>
          </ac:spMkLst>
        </pc:spChg>
        <pc:spChg chg="add mod">
          <ac:chgData name="K HJ" userId="14ab70bdc0bfc001" providerId="LiveId" clId="{0BBB74B4-4BFD-4C8C-BD40-86FC1BA1603F}" dt="2022-01-19T19:08:47.734" v="2428" actId="1035"/>
          <ac:spMkLst>
            <pc:docMk/>
            <pc:sldMk cId="2482738325" sldId="303"/>
            <ac:spMk id="13" creationId="{FEB092DA-7B0F-4512-84A4-AEF1C75B8A3E}"/>
          </ac:spMkLst>
        </pc:spChg>
        <pc:picChg chg="add mod">
          <ac:chgData name="K HJ" userId="14ab70bdc0bfc001" providerId="LiveId" clId="{0BBB74B4-4BFD-4C8C-BD40-86FC1BA1603F}" dt="2022-01-19T19:06:39.783" v="2322" actId="1076"/>
          <ac:picMkLst>
            <pc:docMk/>
            <pc:sldMk cId="2482738325" sldId="303"/>
            <ac:picMk id="6" creationId="{0A7CB656-7A68-458F-B716-7A654BE93364}"/>
          </ac:picMkLst>
        </pc:picChg>
        <pc:picChg chg="del">
          <ac:chgData name="K HJ" userId="14ab70bdc0bfc001" providerId="LiveId" clId="{0BBB74B4-4BFD-4C8C-BD40-86FC1BA1603F}" dt="2022-01-19T18:47:15.921" v="1834" actId="478"/>
          <ac:picMkLst>
            <pc:docMk/>
            <pc:sldMk cId="2482738325" sldId="303"/>
            <ac:picMk id="7" creationId="{1BA53A31-16DF-421B-9574-1F57015FC9A0}"/>
          </ac:picMkLst>
        </pc:picChg>
        <pc:cxnChg chg="add mod">
          <ac:chgData name="K HJ" userId="14ab70bdc0bfc001" providerId="LiveId" clId="{0BBB74B4-4BFD-4C8C-BD40-86FC1BA1603F}" dt="2022-01-19T19:08:37.822" v="2412" actId="1076"/>
          <ac:cxnSpMkLst>
            <pc:docMk/>
            <pc:sldMk cId="2482738325" sldId="303"/>
            <ac:cxnSpMk id="14" creationId="{E4C928DA-EA9F-470F-8047-5E124CE867C5}"/>
          </ac:cxnSpMkLst>
        </pc:cxnChg>
      </pc:sldChg>
      <pc:sldChg chg="addSp delSp modSp add mod">
        <pc:chgData name="K HJ" userId="14ab70bdc0bfc001" providerId="LiveId" clId="{0BBB74B4-4BFD-4C8C-BD40-86FC1BA1603F}" dt="2022-01-19T19:11:28.085" v="2563" actId="1076"/>
        <pc:sldMkLst>
          <pc:docMk/>
          <pc:sldMk cId="2247162189" sldId="304"/>
        </pc:sldMkLst>
        <pc:spChg chg="add mod">
          <ac:chgData name="K HJ" userId="14ab70bdc0bfc001" providerId="LiveId" clId="{0BBB74B4-4BFD-4C8C-BD40-86FC1BA1603F}" dt="2022-01-19T19:10:48.040" v="2471" actId="1076"/>
          <ac:spMkLst>
            <pc:docMk/>
            <pc:sldMk cId="2247162189" sldId="304"/>
            <ac:spMk id="8" creationId="{5D0D6C0E-59C0-402C-B855-7E4C78DB0A2B}"/>
          </ac:spMkLst>
        </pc:spChg>
        <pc:spChg chg="add mod">
          <ac:chgData name="K HJ" userId="14ab70bdc0bfc001" providerId="LiveId" clId="{0BBB74B4-4BFD-4C8C-BD40-86FC1BA1603F}" dt="2022-01-19T19:11:28.085" v="2563" actId="1076"/>
          <ac:spMkLst>
            <pc:docMk/>
            <pc:sldMk cId="2247162189" sldId="304"/>
            <ac:spMk id="11" creationId="{E250E83A-60AE-46DB-AEDB-39A76E5C6C50}"/>
          </ac:spMkLst>
        </pc:spChg>
        <pc:picChg chg="add mod">
          <ac:chgData name="K HJ" userId="14ab70bdc0bfc001" providerId="LiveId" clId="{0BBB74B4-4BFD-4C8C-BD40-86FC1BA1603F}" dt="2022-01-19T19:10:28.247" v="2462" actId="1037"/>
          <ac:picMkLst>
            <pc:docMk/>
            <pc:sldMk cId="2247162189" sldId="304"/>
            <ac:picMk id="6" creationId="{60CE1955-4497-4B9A-8C4B-CCCA6A93E59E}"/>
          </ac:picMkLst>
        </pc:picChg>
        <pc:picChg chg="del">
          <ac:chgData name="K HJ" userId="14ab70bdc0bfc001" providerId="LiveId" clId="{0BBB74B4-4BFD-4C8C-BD40-86FC1BA1603F}" dt="2022-01-19T18:47:17.430" v="1835" actId="478"/>
          <ac:picMkLst>
            <pc:docMk/>
            <pc:sldMk cId="2247162189" sldId="304"/>
            <ac:picMk id="7" creationId="{1BA53A31-16DF-421B-9574-1F57015FC9A0}"/>
          </ac:picMkLst>
        </pc:picChg>
        <pc:picChg chg="add mod">
          <ac:chgData name="K HJ" userId="14ab70bdc0bfc001" providerId="LiveId" clId="{0BBB74B4-4BFD-4C8C-BD40-86FC1BA1603F}" dt="2022-01-19T19:10:41.434" v="2469" actId="1076"/>
          <ac:picMkLst>
            <pc:docMk/>
            <pc:sldMk cId="2247162189" sldId="304"/>
            <ac:picMk id="10" creationId="{6D1AD54C-43CE-4810-8354-0D2949F876D5}"/>
          </ac:picMkLst>
        </pc:picChg>
        <pc:cxnChg chg="add mod">
          <ac:chgData name="K HJ" userId="14ab70bdc0bfc001" providerId="LiveId" clId="{0BBB74B4-4BFD-4C8C-BD40-86FC1BA1603F}" dt="2022-01-19T19:09:52.395" v="2447" actId="1076"/>
          <ac:cxnSpMkLst>
            <pc:docMk/>
            <pc:sldMk cId="2247162189" sldId="304"/>
            <ac:cxnSpMk id="9" creationId="{897F016B-2CDA-462F-BF62-D11B074552FB}"/>
          </ac:cxnSpMkLst>
        </pc:cxnChg>
      </pc:sldChg>
      <pc:sldChg chg="addSp delSp modSp add del mod">
        <pc:chgData name="K HJ" userId="14ab70bdc0bfc001" providerId="LiveId" clId="{0BBB74B4-4BFD-4C8C-BD40-86FC1BA1603F}" dt="2022-01-19T19:12:45.744" v="2585" actId="47"/>
        <pc:sldMkLst>
          <pc:docMk/>
          <pc:sldMk cId="2075721646" sldId="305"/>
        </pc:sldMkLst>
        <pc:picChg chg="add mod">
          <ac:chgData name="K HJ" userId="14ab70bdc0bfc001" providerId="LiveId" clId="{0BBB74B4-4BFD-4C8C-BD40-86FC1BA1603F}" dt="2022-01-19T18:48:40.789" v="1843" actId="1076"/>
          <ac:picMkLst>
            <pc:docMk/>
            <pc:sldMk cId="2075721646" sldId="305"/>
            <ac:picMk id="6" creationId="{9D5B24D5-FBE5-4F19-A0DE-506BC8998663}"/>
          </ac:picMkLst>
        </pc:picChg>
        <pc:picChg chg="del">
          <ac:chgData name="K HJ" userId="14ab70bdc0bfc001" providerId="LiveId" clId="{0BBB74B4-4BFD-4C8C-BD40-86FC1BA1603F}" dt="2022-01-19T18:47:18.640" v="1836" actId="478"/>
          <ac:picMkLst>
            <pc:docMk/>
            <pc:sldMk cId="2075721646" sldId="305"/>
            <ac:picMk id="7" creationId="{1BA53A31-16DF-421B-9574-1F57015FC9A0}"/>
          </ac:picMkLst>
        </pc:picChg>
      </pc:sldChg>
      <pc:sldChg chg="addSp delSp modSp add mod">
        <pc:chgData name="K HJ" userId="14ab70bdc0bfc001" providerId="LiveId" clId="{0BBB74B4-4BFD-4C8C-BD40-86FC1BA1603F}" dt="2022-01-19T19:15:31.252" v="2853" actId="1076"/>
        <pc:sldMkLst>
          <pc:docMk/>
          <pc:sldMk cId="2569764606" sldId="306"/>
        </pc:sldMkLst>
        <pc:spChg chg="add del">
          <ac:chgData name="K HJ" userId="14ab70bdc0bfc001" providerId="LiveId" clId="{0BBB74B4-4BFD-4C8C-BD40-86FC1BA1603F}" dt="2022-01-19T18:49:15.748" v="1851" actId="478"/>
          <ac:spMkLst>
            <pc:docMk/>
            <pc:sldMk cId="2569764606" sldId="306"/>
            <ac:spMk id="3" creationId="{8951765C-E4E1-440B-B3F6-AD127EB533CF}"/>
          </ac:spMkLst>
        </pc:spChg>
        <pc:spChg chg="add mod">
          <ac:chgData name="K HJ" userId="14ab70bdc0bfc001" providerId="LiveId" clId="{0BBB74B4-4BFD-4C8C-BD40-86FC1BA1603F}" dt="2022-01-19T19:13:09.102" v="2646"/>
          <ac:spMkLst>
            <pc:docMk/>
            <pc:sldMk cId="2569764606" sldId="306"/>
            <ac:spMk id="8" creationId="{6DA741DE-D3C2-4DF8-9649-E30DABB6DB1D}"/>
          </ac:spMkLst>
        </pc:spChg>
        <pc:spChg chg="add del mod">
          <ac:chgData name="K HJ" userId="14ab70bdc0bfc001" providerId="LiveId" clId="{0BBB74B4-4BFD-4C8C-BD40-86FC1BA1603F}" dt="2022-01-19T19:14:35.254" v="2839" actId="478"/>
          <ac:spMkLst>
            <pc:docMk/>
            <pc:sldMk cId="2569764606" sldId="306"/>
            <ac:spMk id="9" creationId="{7088E0CC-57A2-425A-A789-975AA6275E68}"/>
          </ac:spMkLst>
        </pc:spChg>
        <pc:spChg chg="add del mod">
          <ac:chgData name="K HJ" userId="14ab70bdc0bfc001" providerId="LiveId" clId="{0BBB74B4-4BFD-4C8C-BD40-86FC1BA1603F}" dt="2022-01-19T19:14:34.632" v="2838" actId="478"/>
          <ac:spMkLst>
            <pc:docMk/>
            <pc:sldMk cId="2569764606" sldId="306"/>
            <ac:spMk id="10" creationId="{70D1A95E-ED71-4334-BB6E-D01EB6A673F0}"/>
          </ac:spMkLst>
        </pc:spChg>
        <pc:spChg chg="mod">
          <ac:chgData name="K HJ" userId="14ab70bdc0bfc001" providerId="LiveId" clId="{0BBB74B4-4BFD-4C8C-BD40-86FC1BA1603F}" dt="2022-01-19T19:14:29.022" v="2837" actId="20577"/>
          <ac:spMkLst>
            <pc:docMk/>
            <pc:sldMk cId="2569764606" sldId="306"/>
            <ac:spMk id="12" creationId="{086C76D0-8253-4A4E-952E-4653273416E8}"/>
          </ac:spMkLst>
        </pc:spChg>
        <pc:spChg chg="mod">
          <ac:chgData name="K HJ" userId="14ab70bdc0bfc001" providerId="LiveId" clId="{0BBB74B4-4BFD-4C8C-BD40-86FC1BA1603F}" dt="2022-01-19T19:14:15.145" v="2735"/>
          <ac:spMkLst>
            <pc:docMk/>
            <pc:sldMk cId="2569764606" sldId="306"/>
            <ac:spMk id="13" creationId="{F99D78EE-1163-461B-B828-E1191D7B23AA}"/>
          </ac:spMkLst>
        </pc:spChg>
        <pc:spChg chg="add mod">
          <ac:chgData name="K HJ" userId="14ab70bdc0bfc001" providerId="LiveId" clId="{0BBB74B4-4BFD-4C8C-BD40-86FC1BA1603F}" dt="2022-01-19T19:15:21.921" v="2849" actId="1076"/>
          <ac:spMkLst>
            <pc:docMk/>
            <pc:sldMk cId="2569764606" sldId="306"/>
            <ac:spMk id="14" creationId="{EE369768-DF6D-486E-BA56-B80CD464266B}"/>
          </ac:spMkLst>
        </pc:spChg>
        <pc:spChg chg="add mod">
          <ac:chgData name="K HJ" userId="14ab70bdc0bfc001" providerId="LiveId" clId="{0BBB74B4-4BFD-4C8C-BD40-86FC1BA1603F}" dt="2022-01-19T19:15:31.252" v="2853" actId="1076"/>
          <ac:spMkLst>
            <pc:docMk/>
            <pc:sldMk cId="2569764606" sldId="306"/>
            <ac:spMk id="15" creationId="{8B897BB8-92CB-471B-823C-EEF91A02EC85}"/>
          </ac:spMkLst>
        </pc:spChg>
        <pc:grpChg chg="add mod">
          <ac:chgData name="K HJ" userId="14ab70bdc0bfc001" providerId="LiveId" clId="{0BBB74B4-4BFD-4C8C-BD40-86FC1BA1603F}" dt="2022-01-19T19:14:44.135" v="2840" actId="1076"/>
          <ac:grpSpMkLst>
            <pc:docMk/>
            <pc:sldMk cId="2569764606" sldId="306"/>
            <ac:grpSpMk id="11" creationId="{DE7638C2-E3A5-4120-BB65-3E9535981644}"/>
          </ac:grpSpMkLst>
        </pc:grpChg>
        <pc:picChg chg="del">
          <ac:chgData name="K HJ" userId="14ab70bdc0bfc001" providerId="LiveId" clId="{0BBB74B4-4BFD-4C8C-BD40-86FC1BA1603F}" dt="2022-01-19T18:48:46.586" v="1845" actId="478"/>
          <ac:picMkLst>
            <pc:docMk/>
            <pc:sldMk cId="2569764606" sldId="306"/>
            <ac:picMk id="6" creationId="{9D5B24D5-FBE5-4F19-A0DE-506BC8998663}"/>
          </ac:picMkLst>
        </pc:picChg>
        <pc:picChg chg="add mod">
          <ac:chgData name="K HJ" userId="14ab70bdc0bfc001" providerId="LiveId" clId="{0BBB74B4-4BFD-4C8C-BD40-86FC1BA1603F}" dt="2022-01-19T19:12:51.233" v="2586" actId="1076"/>
          <ac:picMkLst>
            <pc:docMk/>
            <pc:sldMk cId="2569764606" sldId="306"/>
            <ac:picMk id="7" creationId="{1C33A4D0-C2AE-4D9E-85A8-CB6693617503}"/>
          </ac:picMkLst>
        </pc:picChg>
      </pc:sldChg>
      <pc:sldChg chg="addSp delSp modSp add mod">
        <pc:chgData name="K HJ" userId="14ab70bdc0bfc001" providerId="LiveId" clId="{0BBB74B4-4BFD-4C8C-BD40-86FC1BA1603F}" dt="2022-01-19T19:11:49.506" v="2584" actId="1076"/>
        <pc:sldMkLst>
          <pc:docMk/>
          <pc:sldMk cId="3436733417" sldId="307"/>
        </pc:sldMkLst>
        <pc:spChg chg="add del mod">
          <ac:chgData name="K HJ" userId="14ab70bdc0bfc001" providerId="LiveId" clId="{0BBB74B4-4BFD-4C8C-BD40-86FC1BA1603F}" dt="2022-01-19T19:11:46.623" v="2583" actId="478"/>
          <ac:spMkLst>
            <pc:docMk/>
            <pc:sldMk cId="3436733417" sldId="307"/>
            <ac:spMk id="6" creationId="{DE177B5A-F137-4E4B-A9D8-20D7D975575E}"/>
          </ac:spMkLst>
        </pc:spChg>
        <pc:spChg chg="add mod">
          <ac:chgData name="K HJ" userId="14ab70bdc0bfc001" providerId="LiveId" clId="{0BBB74B4-4BFD-4C8C-BD40-86FC1BA1603F}" dt="2022-01-19T19:03:25.997" v="2232" actId="1036"/>
          <ac:spMkLst>
            <pc:docMk/>
            <pc:sldMk cId="3436733417" sldId="307"/>
            <ac:spMk id="8" creationId="{2F652629-67AD-4F59-A0B0-4E37F9CCB268}"/>
          </ac:spMkLst>
        </pc:spChg>
        <pc:spChg chg="add mod">
          <ac:chgData name="K HJ" userId="14ab70bdc0bfc001" providerId="LiveId" clId="{0BBB74B4-4BFD-4C8C-BD40-86FC1BA1603F}" dt="2022-01-19T19:11:49.506" v="2584" actId="1076"/>
          <ac:spMkLst>
            <pc:docMk/>
            <pc:sldMk cId="3436733417" sldId="307"/>
            <ac:spMk id="9" creationId="{A1A6A7AE-B39B-4B53-B2BA-B930C769D368}"/>
          </ac:spMkLst>
        </pc:spChg>
        <pc:picChg chg="mod">
          <ac:chgData name="K HJ" userId="14ab70bdc0bfc001" providerId="LiveId" clId="{0BBB74B4-4BFD-4C8C-BD40-86FC1BA1603F}" dt="2022-01-19T19:02:37.802" v="2186" actId="1076"/>
          <ac:picMkLst>
            <pc:docMk/>
            <pc:sldMk cId="3436733417" sldId="307"/>
            <ac:picMk id="7" creationId="{1BA53A31-16DF-421B-9574-1F57015FC9A0}"/>
          </ac:picMkLst>
        </pc:picChg>
      </pc:sldChg>
      <pc:sldChg chg="addSp delSp modSp add mod ord">
        <pc:chgData name="K HJ" userId="14ab70bdc0bfc001" providerId="LiveId" clId="{0BBB74B4-4BFD-4C8C-BD40-86FC1BA1603F}" dt="2022-01-19T18:55:18.631" v="1996"/>
        <pc:sldMkLst>
          <pc:docMk/>
          <pc:sldMk cId="1320847216" sldId="308"/>
        </pc:sldMkLst>
        <pc:spChg chg="add mod">
          <ac:chgData name="K HJ" userId="14ab70bdc0bfc001" providerId="LiveId" clId="{0BBB74B4-4BFD-4C8C-BD40-86FC1BA1603F}" dt="2022-01-19T18:54:42.354" v="1987" actId="1076"/>
          <ac:spMkLst>
            <pc:docMk/>
            <pc:sldMk cId="1320847216" sldId="308"/>
            <ac:spMk id="12" creationId="{D7D3D8F0-6A66-4896-B72A-152F5344FAFA}"/>
          </ac:spMkLst>
        </pc:spChg>
        <pc:spChg chg="del">
          <ac:chgData name="K HJ" userId="14ab70bdc0bfc001" providerId="LiveId" clId="{0BBB74B4-4BFD-4C8C-BD40-86FC1BA1603F}" dt="2022-01-19T18:53:32.513" v="1971" actId="478"/>
          <ac:spMkLst>
            <pc:docMk/>
            <pc:sldMk cId="1320847216" sldId="308"/>
            <ac:spMk id="19" creationId="{0FC4DE72-BB34-4CFE-9885-4E945734F957}"/>
          </ac:spMkLst>
        </pc:spChg>
        <pc:spChg chg="mod">
          <ac:chgData name="K HJ" userId="14ab70bdc0bfc001" providerId="LiveId" clId="{0BBB74B4-4BFD-4C8C-BD40-86FC1BA1603F}" dt="2022-01-19T18:54:14.401" v="1983" actId="1076"/>
          <ac:spMkLst>
            <pc:docMk/>
            <pc:sldMk cId="1320847216" sldId="308"/>
            <ac:spMk id="20" creationId="{2BEBCF1C-79A8-4AA5-8574-6F854EE8EE3D}"/>
          </ac:spMkLst>
        </pc:spChg>
        <pc:spChg chg="mod">
          <ac:chgData name="K HJ" userId="14ab70bdc0bfc001" providerId="LiveId" clId="{0BBB74B4-4BFD-4C8C-BD40-86FC1BA1603F}" dt="2022-01-19T18:54:10.073" v="1982" actId="1076"/>
          <ac:spMkLst>
            <pc:docMk/>
            <pc:sldMk cId="1320847216" sldId="308"/>
            <ac:spMk id="21" creationId="{A132584B-ECFE-4DDB-9D68-8A2022BA660C}"/>
          </ac:spMkLst>
        </pc:spChg>
        <pc:spChg chg="add del mod">
          <ac:chgData name="K HJ" userId="14ab70bdc0bfc001" providerId="LiveId" clId="{0BBB74B4-4BFD-4C8C-BD40-86FC1BA1603F}" dt="2022-01-19T18:53:57.317" v="1979" actId="1035"/>
          <ac:spMkLst>
            <pc:docMk/>
            <pc:sldMk cId="1320847216" sldId="308"/>
            <ac:spMk id="22" creationId="{10FF2FF6-9DFB-4081-B08C-B7274C5F7782}"/>
          </ac:spMkLst>
        </pc:spChg>
        <pc:spChg chg="del">
          <ac:chgData name="K HJ" userId="14ab70bdc0bfc001" providerId="LiveId" clId="{0BBB74B4-4BFD-4C8C-BD40-86FC1BA1603F}" dt="2022-01-19T18:53:31.190" v="1970" actId="478"/>
          <ac:spMkLst>
            <pc:docMk/>
            <pc:sldMk cId="1320847216" sldId="308"/>
            <ac:spMk id="23" creationId="{686D8F8A-807A-491E-9D13-6063E2294440}"/>
          </ac:spMkLst>
        </pc:spChg>
        <pc:spChg chg="mod">
          <ac:chgData name="K HJ" userId="14ab70bdc0bfc001" providerId="LiveId" clId="{0BBB74B4-4BFD-4C8C-BD40-86FC1BA1603F}" dt="2022-01-19T18:54:04.013" v="1981" actId="1076"/>
          <ac:spMkLst>
            <pc:docMk/>
            <pc:sldMk cId="1320847216" sldId="308"/>
            <ac:spMk id="24" creationId="{B929C909-AE38-4CAE-814E-78AD307483EC}"/>
          </ac:spMkLst>
        </pc:spChg>
        <pc:picChg chg="mod">
          <ac:chgData name="K HJ" userId="14ab70bdc0bfc001" providerId="LiveId" clId="{0BBB74B4-4BFD-4C8C-BD40-86FC1BA1603F}" dt="2022-01-19T18:53:49.801" v="1976" actId="1076"/>
          <ac:picMkLst>
            <pc:docMk/>
            <pc:sldMk cId="1320847216" sldId="308"/>
            <ac:picMk id="8" creationId="{B181666A-668A-45A7-A38F-FD61B21145F2}"/>
          </ac:picMkLst>
        </pc:picChg>
        <pc:cxnChg chg="add mod">
          <ac:chgData name="K HJ" userId="14ab70bdc0bfc001" providerId="LiveId" clId="{0BBB74B4-4BFD-4C8C-BD40-86FC1BA1603F}" dt="2022-01-19T18:54:59.972" v="1989" actId="1076"/>
          <ac:cxnSpMkLst>
            <pc:docMk/>
            <pc:sldMk cId="1320847216" sldId="308"/>
            <ac:cxnSpMk id="13" creationId="{C774AB25-FE9B-4DC0-99AC-B78E8F4EC253}"/>
          </ac:cxnSpMkLst>
        </pc:cxnChg>
        <pc:cxnChg chg="add mod">
          <ac:chgData name="K HJ" userId="14ab70bdc0bfc001" providerId="LiveId" clId="{0BBB74B4-4BFD-4C8C-BD40-86FC1BA1603F}" dt="2022-01-19T18:55:07.532" v="1992" actId="14100"/>
          <ac:cxnSpMkLst>
            <pc:docMk/>
            <pc:sldMk cId="1320847216" sldId="308"/>
            <ac:cxnSpMk id="14" creationId="{C764BCFE-CB3A-4EC2-B079-882BF9E10A43}"/>
          </ac:cxnSpMkLst>
        </pc:cxnChg>
      </pc:sldChg>
      <pc:sldChg chg="addSp modSp add mod">
        <pc:chgData name="K HJ" userId="14ab70bdc0bfc001" providerId="LiveId" clId="{0BBB74B4-4BFD-4C8C-BD40-86FC1BA1603F}" dt="2022-01-19T18:56:47.688" v="2015" actId="1035"/>
        <pc:sldMkLst>
          <pc:docMk/>
          <pc:sldMk cId="3204800681" sldId="309"/>
        </pc:sldMkLst>
        <pc:cxnChg chg="add mod">
          <ac:chgData name="K HJ" userId="14ab70bdc0bfc001" providerId="LiveId" clId="{0BBB74B4-4BFD-4C8C-BD40-86FC1BA1603F}" dt="2022-01-19T18:55:51.333" v="1999" actId="1076"/>
          <ac:cxnSpMkLst>
            <pc:docMk/>
            <pc:sldMk cId="3204800681" sldId="309"/>
            <ac:cxnSpMk id="7" creationId="{31D7C00F-D5A5-4652-9611-B47B613AD008}"/>
          </ac:cxnSpMkLst>
        </pc:cxnChg>
        <pc:cxnChg chg="add mod">
          <ac:chgData name="K HJ" userId="14ab70bdc0bfc001" providerId="LiveId" clId="{0BBB74B4-4BFD-4C8C-BD40-86FC1BA1603F}" dt="2022-01-19T18:56:47.688" v="2015" actId="1035"/>
          <ac:cxnSpMkLst>
            <pc:docMk/>
            <pc:sldMk cId="3204800681" sldId="309"/>
            <ac:cxnSpMk id="8" creationId="{B2483771-A969-4A6F-9E7B-D11DDDE89DE0}"/>
          </ac:cxnSpMkLst>
        </pc:cxnChg>
        <pc:cxnChg chg="add mod">
          <ac:chgData name="K HJ" userId="14ab70bdc0bfc001" providerId="LiveId" clId="{0BBB74B4-4BFD-4C8C-BD40-86FC1BA1603F}" dt="2022-01-19T18:56:14.749" v="2006" actId="14100"/>
          <ac:cxnSpMkLst>
            <pc:docMk/>
            <pc:sldMk cId="3204800681" sldId="309"/>
            <ac:cxnSpMk id="11" creationId="{D5CC4FDF-0E89-4FDB-B0B7-FFBA3862E959}"/>
          </ac:cxnSpMkLst>
        </pc:cxnChg>
        <pc:cxnChg chg="add mod">
          <ac:chgData name="K HJ" userId="14ab70bdc0bfc001" providerId="LiveId" clId="{0BBB74B4-4BFD-4C8C-BD40-86FC1BA1603F}" dt="2022-01-19T18:56:47.688" v="2015" actId="1035"/>
          <ac:cxnSpMkLst>
            <pc:docMk/>
            <pc:sldMk cId="3204800681" sldId="309"/>
            <ac:cxnSpMk id="13" creationId="{1BAD8A72-48FF-4D23-AA03-D3B209920BA2}"/>
          </ac:cxnSpMkLst>
        </pc:cxnChg>
      </pc:sldChg>
      <pc:sldChg chg="modSp add mod ord">
        <pc:chgData name="K HJ" userId="14ab70bdc0bfc001" providerId="LiveId" clId="{0BBB74B4-4BFD-4C8C-BD40-86FC1BA1603F}" dt="2022-01-19T19:04:22.142" v="2234"/>
        <pc:sldMkLst>
          <pc:docMk/>
          <pc:sldMk cId="2670533562" sldId="310"/>
        </pc:sldMkLst>
        <pc:spChg chg="mod">
          <ac:chgData name="K HJ" userId="14ab70bdc0bfc001" providerId="LiveId" clId="{0BBB74B4-4BFD-4C8C-BD40-86FC1BA1603F}" dt="2022-01-19T19:00:55.889" v="2144" actId="1076"/>
          <ac:spMkLst>
            <pc:docMk/>
            <pc:sldMk cId="2670533562" sldId="310"/>
            <ac:spMk id="12" creationId="{D7D3D8F0-6A66-4896-B72A-152F5344FAFA}"/>
          </ac:spMkLst>
        </pc:spChg>
        <pc:picChg chg="mod">
          <ac:chgData name="K HJ" userId="14ab70bdc0bfc001" providerId="LiveId" clId="{0BBB74B4-4BFD-4C8C-BD40-86FC1BA1603F}" dt="2022-01-19T19:00:44.242" v="2141" actId="1076"/>
          <ac:picMkLst>
            <pc:docMk/>
            <pc:sldMk cId="2670533562" sldId="310"/>
            <ac:picMk id="8" creationId="{B181666A-668A-45A7-A38F-FD61B21145F2}"/>
          </ac:picMkLst>
        </pc:picChg>
      </pc:sldChg>
      <pc:sldChg chg="delSp modSp add mod">
        <pc:chgData name="K HJ" userId="14ab70bdc0bfc001" providerId="LiveId" clId="{0BBB74B4-4BFD-4C8C-BD40-86FC1BA1603F}" dt="2022-01-19T19:01:19.180" v="2151" actId="122"/>
        <pc:sldMkLst>
          <pc:docMk/>
          <pc:sldMk cId="2075498685" sldId="311"/>
        </pc:sldMkLst>
        <pc:spChg chg="del">
          <ac:chgData name="K HJ" userId="14ab70bdc0bfc001" providerId="LiveId" clId="{0BBB74B4-4BFD-4C8C-BD40-86FC1BA1603F}" dt="2022-01-19T19:01:02.596" v="2146" actId="478"/>
          <ac:spMkLst>
            <pc:docMk/>
            <pc:sldMk cId="2075498685" sldId="311"/>
            <ac:spMk id="17" creationId="{EB660468-1713-4CCF-9C43-7F0B88DAA008}"/>
          </ac:spMkLst>
        </pc:spChg>
        <pc:spChg chg="del">
          <ac:chgData name="K HJ" userId="14ab70bdc0bfc001" providerId="LiveId" clId="{0BBB74B4-4BFD-4C8C-BD40-86FC1BA1603F}" dt="2022-01-19T19:01:01.968" v="2145" actId="478"/>
          <ac:spMkLst>
            <pc:docMk/>
            <pc:sldMk cId="2075498685" sldId="311"/>
            <ac:spMk id="19" creationId="{E2459D89-84C6-40EC-A277-95DC213F4C5C}"/>
          </ac:spMkLst>
        </pc:spChg>
        <pc:spChg chg="mod">
          <ac:chgData name="K HJ" userId="14ab70bdc0bfc001" providerId="LiveId" clId="{0BBB74B4-4BFD-4C8C-BD40-86FC1BA1603F}" dt="2022-01-19T19:01:19.180" v="2151" actId="122"/>
          <ac:spMkLst>
            <pc:docMk/>
            <pc:sldMk cId="2075498685" sldId="311"/>
            <ac:spMk id="21" creationId="{8C2A73A6-8801-4F27-A3BC-F1392B1F7098}"/>
          </ac:spMkLst>
        </pc:spChg>
        <pc:picChg chg="mod">
          <ac:chgData name="K HJ" userId="14ab70bdc0bfc001" providerId="LiveId" clId="{0BBB74B4-4BFD-4C8C-BD40-86FC1BA1603F}" dt="2022-01-19T19:01:09.359" v="2148" actId="1076"/>
          <ac:picMkLst>
            <pc:docMk/>
            <pc:sldMk cId="2075498685" sldId="311"/>
            <ac:picMk id="15" creationId="{4A5AAE74-81F8-45A1-B489-6CC1E6A57BFB}"/>
          </ac:picMkLst>
        </pc:picChg>
        <pc:cxnChg chg="mod">
          <ac:chgData name="K HJ" userId="14ab70bdc0bfc001" providerId="LiveId" clId="{0BBB74B4-4BFD-4C8C-BD40-86FC1BA1603F}" dt="2022-01-19T19:01:16.102" v="2150" actId="1076"/>
          <ac:cxnSpMkLst>
            <pc:docMk/>
            <pc:sldMk cId="2075498685" sldId="311"/>
            <ac:cxnSpMk id="26" creationId="{FE057026-8213-43BA-8DCA-F7D2A271A17F}"/>
          </ac:cxnSpMkLst>
        </pc:cxnChg>
      </pc:sldChg>
      <pc:sldChg chg="modSp add mod ord">
        <pc:chgData name="K HJ" userId="14ab70bdc0bfc001" providerId="LiveId" clId="{0BBB74B4-4BFD-4C8C-BD40-86FC1BA1603F}" dt="2022-01-19T19:04:36.096" v="2241" actId="1076"/>
        <pc:sldMkLst>
          <pc:docMk/>
          <pc:sldMk cId="3890642199" sldId="312"/>
        </pc:sldMkLst>
        <pc:spChg chg="mod">
          <ac:chgData name="K HJ" userId="14ab70bdc0bfc001" providerId="LiveId" clId="{0BBB74B4-4BFD-4C8C-BD40-86FC1BA1603F}" dt="2022-01-19T19:04:36.096" v="2241" actId="1076"/>
          <ac:spMkLst>
            <pc:docMk/>
            <pc:sldMk cId="3890642199" sldId="312"/>
            <ac:spMk id="12" creationId="{D7D3D8F0-6A66-4896-B72A-152F5344FAFA}"/>
          </ac:spMkLst>
        </pc:spChg>
        <pc:picChg chg="mod">
          <ac:chgData name="K HJ" userId="14ab70bdc0bfc001" providerId="LiveId" clId="{0BBB74B4-4BFD-4C8C-BD40-86FC1BA1603F}" dt="2022-01-19T19:04:32.092" v="2240" actId="1076"/>
          <ac:picMkLst>
            <pc:docMk/>
            <pc:sldMk cId="3890642199" sldId="312"/>
            <ac:picMk id="8" creationId="{B181666A-668A-45A7-A38F-FD61B21145F2}"/>
          </ac:picMkLst>
        </pc:picChg>
      </pc:sldChg>
      <pc:sldChg chg="add">
        <pc:chgData name="K HJ" userId="14ab70bdc0bfc001" providerId="LiveId" clId="{0BBB74B4-4BFD-4C8C-BD40-86FC1BA1603F}" dt="2022-01-19T19:18:42.146" v="2864"/>
        <pc:sldMkLst>
          <pc:docMk/>
          <pc:sldMk cId="3889465124" sldId="313"/>
        </pc:sldMkLst>
      </pc:sldChg>
      <pc:sldChg chg="add">
        <pc:chgData name="K HJ" userId="14ab70bdc0bfc001" providerId="LiveId" clId="{0BBB74B4-4BFD-4C8C-BD40-86FC1BA1603F}" dt="2022-01-19T19:20:40.177" v="3000"/>
        <pc:sldMkLst>
          <pc:docMk/>
          <pc:sldMk cId="3055909333" sldId="314"/>
        </pc:sldMkLst>
      </pc:sldChg>
      <pc:sldChg chg="addSp delSp modSp add mod">
        <pc:chgData name="K HJ" userId="14ab70bdc0bfc001" providerId="LiveId" clId="{0BBB74B4-4BFD-4C8C-BD40-86FC1BA1603F}" dt="2022-01-20T02:40:58.729" v="3914" actId="1076"/>
        <pc:sldMkLst>
          <pc:docMk/>
          <pc:sldMk cId="1022490313" sldId="315"/>
        </pc:sldMkLst>
        <pc:spChg chg="mod">
          <ac:chgData name="K HJ" userId="14ab70bdc0bfc001" providerId="LiveId" clId="{0BBB74B4-4BFD-4C8C-BD40-86FC1BA1603F}" dt="2022-01-20T02:28:41.010" v="3519"/>
          <ac:spMkLst>
            <pc:docMk/>
            <pc:sldMk cId="1022490313" sldId="315"/>
            <ac:spMk id="3" creationId="{8951765C-E4E1-440B-B3F6-AD127EB533CF}"/>
          </ac:spMkLst>
        </pc:spChg>
        <pc:spChg chg="mod">
          <ac:chgData name="K HJ" userId="14ab70bdc0bfc001" providerId="LiveId" clId="{0BBB74B4-4BFD-4C8C-BD40-86FC1BA1603F}" dt="2022-01-20T02:29:43.536" v="3522" actId="20577"/>
          <ac:spMkLst>
            <pc:docMk/>
            <pc:sldMk cId="1022490313" sldId="315"/>
            <ac:spMk id="4" creationId="{8E877FB6-6DE1-44E4-8EF8-7160153CD120}"/>
          </ac:spMkLst>
        </pc:spChg>
        <pc:spChg chg="add mod">
          <ac:chgData name="K HJ" userId="14ab70bdc0bfc001" providerId="LiveId" clId="{0BBB74B4-4BFD-4C8C-BD40-86FC1BA1603F}" dt="2022-01-20T02:34:34.078" v="3623" actId="14100"/>
          <ac:spMkLst>
            <pc:docMk/>
            <pc:sldMk cId="1022490313" sldId="315"/>
            <ac:spMk id="6" creationId="{26BCA6D3-C9D6-4B1D-B405-C4C9042856E8}"/>
          </ac:spMkLst>
        </pc:spChg>
        <pc:spChg chg="add mod">
          <ac:chgData name="K HJ" userId="14ab70bdc0bfc001" providerId="LiveId" clId="{0BBB74B4-4BFD-4C8C-BD40-86FC1BA1603F}" dt="2022-01-20T02:35:54.857" v="3682" actId="207"/>
          <ac:spMkLst>
            <pc:docMk/>
            <pc:sldMk cId="1022490313" sldId="315"/>
            <ac:spMk id="7" creationId="{A87BBE93-769F-4455-B641-899FE885B31E}"/>
          </ac:spMkLst>
        </pc:spChg>
        <pc:spChg chg="del">
          <ac:chgData name="K HJ" userId="14ab70bdc0bfc001" providerId="LiveId" clId="{0BBB74B4-4BFD-4C8C-BD40-86FC1BA1603F}" dt="2022-01-20T02:28:19.800" v="3479" actId="478"/>
          <ac:spMkLst>
            <pc:docMk/>
            <pc:sldMk cId="1022490313" sldId="315"/>
            <ac:spMk id="9" creationId="{07ECEF21-E34D-4B7F-B87A-48A63D87AE32}"/>
          </ac:spMkLst>
        </pc:spChg>
        <pc:spChg chg="add mod">
          <ac:chgData name="K HJ" userId="14ab70bdc0bfc001" providerId="LiveId" clId="{0BBB74B4-4BFD-4C8C-BD40-86FC1BA1603F}" dt="2022-01-20T02:35:06.948" v="3672"/>
          <ac:spMkLst>
            <pc:docMk/>
            <pc:sldMk cId="1022490313" sldId="315"/>
            <ac:spMk id="24" creationId="{EF6671EF-8BA5-49A8-BB8B-10B9D16B499D}"/>
          </ac:spMkLst>
        </pc:spChg>
        <pc:spChg chg="add mod">
          <ac:chgData name="K HJ" userId="14ab70bdc0bfc001" providerId="LiveId" clId="{0BBB74B4-4BFD-4C8C-BD40-86FC1BA1603F}" dt="2022-01-20T02:34:46.505" v="3647" actId="14100"/>
          <ac:spMkLst>
            <pc:docMk/>
            <pc:sldMk cId="1022490313" sldId="315"/>
            <ac:spMk id="25" creationId="{4EF9F4C6-0823-4B17-B373-5D2DD1A12041}"/>
          </ac:spMkLst>
        </pc:spChg>
        <pc:spChg chg="add del mod">
          <ac:chgData name="K HJ" userId="14ab70bdc0bfc001" providerId="LiveId" clId="{0BBB74B4-4BFD-4C8C-BD40-86FC1BA1603F}" dt="2022-01-20T02:35:58.237" v="3683" actId="478"/>
          <ac:spMkLst>
            <pc:docMk/>
            <pc:sldMk cId="1022490313" sldId="315"/>
            <ac:spMk id="27" creationId="{83E48D8E-93B2-4746-9749-4C9A2C56DFE4}"/>
          </ac:spMkLst>
        </pc:spChg>
        <pc:spChg chg="add mod">
          <ac:chgData name="K HJ" userId="14ab70bdc0bfc001" providerId="LiveId" clId="{0BBB74B4-4BFD-4C8C-BD40-86FC1BA1603F}" dt="2022-01-20T02:39:29.057" v="3838" actId="1076"/>
          <ac:spMkLst>
            <pc:docMk/>
            <pc:sldMk cId="1022490313" sldId="315"/>
            <ac:spMk id="31" creationId="{C5C68379-2514-49C5-98C2-DB7EA992F055}"/>
          </ac:spMkLst>
        </pc:spChg>
        <pc:spChg chg="add mod">
          <ac:chgData name="K HJ" userId="14ab70bdc0bfc001" providerId="LiveId" clId="{0BBB74B4-4BFD-4C8C-BD40-86FC1BA1603F}" dt="2022-01-20T02:39:29.057" v="3838" actId="1076"/>
          <ac:spMkLst>
            <pc:docMk/>
            <pc:sldMk cId="1022490313" sldId="315"/>
            <ac:spMk id="32" creationId="{AEB0AE7D-7416-48E0-86CA-637A006C3338}"/>
          </ac:spMkLst>
        </pc:spChg>
        <pc:spChg chg="add mod">
          <ac:chgData name="K HJ" userId="14ab70bdc0bfc001" providerId="LiveId" clId="{0BBB74B4-4BFD-4C8C-BD40-86FC1BA1603F}" dt="2022-01-20T02:39:29.057" v="3838" actId="1076"/>
          <ac:spMkLst>
            <pc:docMk/>
            <pc:sldMk cId="1022490313" sldId="315"/>
            <ac:spMk id="33" creationId="{7B11423E-2383-4D5D-81A1-BF79F01C381B}"/>
          </ac:spMkLst>
        </pc:spChg>
        <pc:spChg chg="del">
          <ac:chgData name="K HJ" userId="14ab70bdc0bfc001" providerId="LiveId" clId="{0BBB74B4-4BFD-4C8C-BD40-86FC1BA1603F}" dt="2022-01-20T02:28:46.328" v="3520" actId="478"/>
          <ac:spMkLst>
            <pc:docMk/>
            <pc:sldMk cId="1022490313" sldId="315"/>
            <ac:spMk id="35" creationId="{83523C46-791E-4B45-93B9-BBE8F2791640}"/>
          </ac:spMkLst>
        </pc:spChg>
        <pc:spChg chg="add mod">
          <ac:chgData name="K HJ" userId="14ab70bdc0bfc001" providerId="LiveId" clId="{0BBB74B4-4BFD-4C8C-BD40-86FC1BA1603F}" dt="2022-01-20T02:39:29.057" v="3838" actId="1076"/>
          <ac:spMkLst>
            <pc:docMk/>
            <pc:sldMk cId="1022490313" sldId="315"/>
            <ac:spMk id="36" creationId="{6CC233C9-97DA-4FE1-ABF6-962B5346764D}"/>
          </ac:spMkLst>
        </pc:spChg>
        <pc:spChg chg="add mod">
          <ac:chgData name="K HJ" userId="14ab70bdc0bfc001" providerId="LiveId" clId="{0BBB74B4-4BFD-4C8C-BD40-86FC1BA1603F}" dt="2022-01-20T02:39:29.057" v="3838" actId="1076"/>
          <ac:spMkLst>
            <pc:docMk/>
            <pc:sldMk cId="1022490313" sldId="315"/>
            <ac:spMk id="37" creationId="{9F588400-69E3-4427-AEE5-9C862798D2B9}"/>
          </ac:spMkLst>
        </pc:spChg>
        <pc:spChg chg="add mod">
          <ac:chgData name="K HJ" userId="14ab70bdc0bfc001" providerId="LiveId" clId="{0BBB74B4-4BFD-4C8C-BD40-86FC1BA1603F}" dt="2022-01-20T02:40:01.765" v="3859" actId="1076"/>
          <ac:spMkLst>
            <pc:docMk/>
            <pc:sldMk cId="1022490313" sldId="315"/>
            <ac:spMk id="41" creationId="{34FDEA60-4C27-499C-AF17-847E13903491}"/>
          </ac:spMkLst>
        </pc:spChg>
        <pc:spChg chg="add mod">
          <ac:chgData name="K HJ" userId="14ab70bdc0bfc001" providerId="LiveId" clId="{0BBB74B4-4BFD-4C8C-BD40-86FC1BA1603F}" dt="2022-01-20T02:40:58.729" v="3914" actId="1076"/>
          <ac:spMkLst>
            <pc:docMk/>
            <pc:sldMk cId="1022490313" sldId="315"/>
            <ac:spMk id="42" creationId="{D855DE1B-6906-49A9-B045-A2F5EB7F430D}"/>
          </ac:spMkLst>
        </pc:spChg>
        <pc:spChg chg="del">
          <ac:chgData name="K HJ" userId="14ab70bdc0bfc001" providerId="LiveId" clId="{0BBB74B4-4BFD-4C8C-BD40-86FC1BA1603F}" dt="2022-01-20T02:28:22.168" v="3482" actId="478"/>
          <ac:spMkLst>
            <pc:docMk/>
            <pc:sldMk cId="1022490313" sldId="315"/>
            <ac:spMk id="72" creationId="{40528371-EC21-4CCE-8FF7-8B1F5C7D9D59}"/>
          </ac:spMkLst>
        </pc:spChg>
        <pc:spChg chg="del">
          <ac:chgData name="K HJ" userId="14ab70bdc0bfc001" providerId="LiveId" clId="{0BBB74B4-4BFD-4C8C-BD40-86FC1BA1603F}" dt="2022-01-20T02:28:16.971" v="3478" actId="478"/>
          <ac:spMkLst>
            <pc:docMk/>
            <pc:sldMk cId="1022490313" sldId="315"/>
            <ac:spMk id="73" creationId="{4CEA68C1-31CA-4B87-893E-2A6C3A150C03}"/>
          </ac:spMkLst>
        </pc:spChg>
        <pc:spChg chg="del">
          <ac:chgData name="K HJ" userId="14ab70bdc0bfc001" providerId="LiveId" clId="{0BBB74B4-4BFD-4C8C-BD40-86FC1BA1603F}" dt="2022-01-20T02:28:16.971" v="3478" actId="478"/>
          <ac:spMkLst>
            <pc:docMk/>
            <pc:sldMk cId="1022490313" sldId="315"/>
            <ac:spMk id="74" creationId="{93788EAB-CEB5-42DC-8CBD-0B433B11527B}"/>
          </ac:spMkLst>
        </pc:spChg>
        <pc:grpChg chg="del">
          <ac:chgData name="K HJ" userId="14ab70bdc0bfc001" providerId="LiveId" clId="{0BBB74B4-4BFD-4C8C-BD40-86FC1BA1603F}" dt="2022-01-20T02:28:20.423" v="3480" actId="478"/>
          <ac:grpSpMkLst>
            <pc:docMk/>
            <pc:sldMk cId="1022490313" sldId="315"/>
            <ac:grpSpMk id="5" creationId="{5BE8D874-95B5-4F65-ADEE-19493CB33099}"/>
          </ac:grpSpMkLst>
        </pc:grpChg>
        <pc:grpChg chg="del">
          <ac:chgData name="K HJ" userId="14ab70bdc0bfc001" providerId="LiveId" clId="{0BBB74B4-4BFD-4C8C-BD40-86FC1BA1603F}" dt="2022-01-20T02:28:16.971" v="3478" actId="478"/>
          <ac:grpSpMkLst>
            <pc:docMk/>
            <pc:sldMk cId="1022490313" sldId="315"/>
            <ac:grpSpMk id="55" creationId="{0D50841A-836E-4F37-8EDE-4CCDA08CBABC}"/>
          </ac:grpSpMkLst>
        </pc:grpChg>
        <pc:grpChg chg="del">
          <ac:chgData name="K HJ" userId="14ab70bdc0bfc001" providerId="LiveId" clId="{0BBB74B4-4BFD-4C8C-BD40-86FC1BA1603F}" dt="2022-01-20T02:28:16.971" v="3478" actId="478"/>
          <ac:grpSpMkLst>
            <pc:docMk/>
            <pc:sldMk cId="1022490313" sldId="315"/>
            <ac:grpSpMk id="61" creationId="{93650347-6050-408F-AD29-C573D5FBDCB8}"/>
          </ac:grpSpMkLst>
        </pc:grpChg>
        <pc:picChg chg="add mod">
          <ac:chgData name="K HJ" userId="14ab70bdc0bfc001" providerId="LiveId" clId="{0BBB74B4-4BFD-4C8C-BD40-86FC1BA1603F}" dt="2022-01-20T02:39:29.057" v="3838" actId="1076"/>
          <ac:picMkLst>
            <pc:docMk/>
            <pc:sldMk cId="1022490313" sldId="315"/>
            <ac:picMk id="10" creationId="{23CBB1A0-03BA-47EB-B427-7795E5DA5D63}"/>
          </ac:picMkLst>
        </pc:picChg>
        <pc:picChg chg="add mod">
          <ac:chgData name="K HJ" userId="14ab70bdc0bfc001" providerId="LiveId" clId="{0BBB74B4-4BFD-4C8C-BD40-86FC1BA1603F}" dt="2022-01-20T02:39:29.057" v="3838" actId="1076"/>
          <ac:picMkLst>
            <pc:docMk/>
            <pc:sldMk cId="1022490313" sldId="315"/>
            <ac:picMk id="30" creationId="{93F3EC83-1D50-4F30-9320-6CA87CD48E89}"/>
          </ac:picMkLst>
        </pc:picChg>
        <pc:picChg chg="del">
          <ac:chgData name="K HJ" userId="14ab70bdc0bfc001" providerId="LiveId" clId="{0BBB74B4-4BFD-4C8C-BD40-86FC1BA1603F}" dt="2022-01-20T02:28:21.161" v="3481" actId="478"/>
          <ac:picMkLst>
            <pc:docMk/>
            <pc:sldMk cId="1022490313" sldId="315"/>
            <ac:picMk id="2052" creationId="{5EC67103-474A-411D-B890-1C5399E1CD50}"/>
          </ac:picMkLst>
        </pc:picChg>
        <pc:picChg chg="del">
          <ac:chgData name="K HJ" userId="14ab70bdc0bfc001" providerId="LiveId" clId="{0BBB74B4-4BFD-4C8C-BD40-86FC1BA1603F}" dt="2022-01-20T02:28:16.971" v="3478" actId="478"/>
          <ac:picMkLst>
            <pc:docMk/>
            <pc:sldMk cId="1022490313" sldId="315"/>
            <ac:picMk id="2054" creationId="{07D424EE-A780-4A2E-B304-EC72156237B8}"/>
          </ac:picMkLst>
        </pc:picChg>
        <pc:cxnChg chg="add mod">
          <ac:chgData name="K HJ" userId="14ab70bdc0bfc001" providerId="LiveId" clId="{0BBB74B4-4BFD-4C8C-BD40-86FC1BA1603F}" dt="2022-01-20T02:39:29.057" v="3838" actId="1076"/>
          <ac:cxnSpMkLst>
            <pc:docMk/>
            <pc:sldMk cId="1022490313" sldId="315"/>
            <ac:cxnSpMk id="34" creationId="{850CDC86-FE56-4A0D-B25B-F9AA9E152B3A}"/>
          </ac:cxnSpMkLst>
        </pc:cxnChg>
        <pc:cxnChg chg="add mod">
          <ac:chgData name="K HJ" userId="14ab70bdc0bfc001" providerId="LiveId" clId="{0BBB74B4-4BFD-4C8C-BD40-86FC1BA1603F}" dt="2022-01-20T02:39:29.057" v="3838" actId="1076"/>
          <ac:cxnSpMkLst>
            <pc:docMk/>
            <pc:sldMk cId="1022490313" sldId="315"/>
            <ac:cxnSpMk id="40" creationId="{772A1EB3-588C-408B-8AFF-E7B11727FEE7}"/>
          </ac:cxnSpMkLst>
        </pc:cxnChg>
      </pc:sldChg>
      <pc:sldChg chg="addSp delSp modSp add mod">
        <pc:chgData name="K HJ" userId="14ab70bdc0bfc001" providerId="LiveId" clId="{0BBB74B4-4BFD-4C8C-BD40-86FC1BA1603F}" dt="2022-01-20T03:30:09.268" v="6088" actId="20577"/>
        <pc:sldMkLst>
          <pc:docMk/>
          <pc:sldMk cId="129403212" sldId="316"/>
        </pc:sldMkLst>
        <pc:spChg chg="mod">
          <ac:chgData name="K HJ" userId="14ab70bdc0bfc001" providerId="LiveId" clId="{0BBB74B4-4BFD-4C8C-BD40-86FC1BA1603F}" dt="2022-01-20T02:41:35.290" v="3930"/>
          <ac:spMkLst>
            <pc:docMk/>
            <pc:sldMk cId="129403212" sldId="316"/>
            <ac:spMk id="3" creationId="{8951765C-E4E1-440B-B3F6-AD127EB533CF}"/>
          </ac:spMkLst>
        </pc:spChg>
        <pc:spChg chg="mod">
          <ac:chgData name="K HJ" userId="14ab70bdc0bfc001" providerId="LiveId" clId="{0BBB74B4-4BFD-4C8C-BD40-86FC1BA1603F}" dt="2022-01-20T03:30:09.268" v="6088" actId="20577"/>
          <ac:spMkLst>
            <pc:docMk/>
            <pc:sldMk cId="129403212" sldId="316"/>
            <ac:spMk id="4" creationId="{8E877FB6-6DE1-44E4-8EF8-7160153CD120}"/>
          </ac:spMkLst>
        </pc:spChg>
        <pc:spChg chg="del">
          <ac:chgData name="K HJ" userId="14ab70bdc0bfc001" providerId="LiveId" clId="{0BBB74B4-4BFD-4C8C-BD40-86FC1BA1603F}" dt="2022-01-20T02:41:40.626" v="3931" actId="478"/>
          <ac:spMkLst>
            <pc:docMk/>
            <pc:sldMk cId="129403212" sldId="316"/>
            <ac:spMk id="6" creationId="{26BCA6D3-C9D6-4B1D-B405-C4C9042856E8}"/>
          </ac:spMkLst>
        </pc:spChg>
        <pc:spChg chg="del">
          <ac:chgData name="K HJ" userId="14ab70bdc0bfc001" providerId="LiveId" clId="{0BBB74B4-4BFD-4C8C-BD40-86FC1BA1603F}" dt="2022-01-20T02:41:40.626" v="3931" actId="478"/>
          <ac:spMkLst>
            <pc:docMk/>
            <pc:sldMk cId="129403212" sldId="316"/>
            <ac:spMk id="7" creationId="{A87BBE93-769F-4455-B641-899FE885B31E}"/>
          </ac:spMkLst>
        </pc:spChg>
        <pc:spChg chg="mod">
          <ac:chgData name="K HJ" userId="14ab70bdc0bfc001" providerId="LiveId" clId="{0BBB74B4-4BFD-4C8C-BD40-86FC1BA1603F}" dt="2022-01-20T02:43:19.338" v="4019"/>
          <ac:spMkLst>
            <pc:docMk/>
            <pc:sldMk cId="129403212" sldId="316"/>
            <ac:spMk id="21" creationId="{D855FAD2-063F-4E5E-A9EE-302C2BF70072}"/>
          </ac:spMkLst>
        </pc:spChg>
        <pc:spChg chg="mod">
          <ac:chgData name="K HJ" userId="14ab70bdc0bfc001" providerId="LiveId" clId="{0BBB74B4-4BFD-4C8C-BD40-86FC1BA1603F}" dt="2022-01-20T02:42:57.942" v="3957"/>
          <ac:spMkLst>
            <pc:docMk/>
            <pc:sldMk cId="129403212" sldId="316"/>
            <ac:spMk id="22" creationId="{02AF865A-E110-404A-A04D-4BC382B52ABD}"/>
          </ac:spMkLst>
        </pc:spChg>
        <pc:spChg chg="del">
          <ac:chgData name="K HJ" userId="14ab70bdc0bfc001" providerId="LiveId" clId="{0BBB74B4-4BFD-4C8C-BD40-86FC1BA1603F}" dt="2022-01-20T02:41:40.626" v="3931" actId="478"/>
          <ac:spMkLst>
            <pc:docMk/>
            <pc:sldMk cId="129403212" sldId="316"/>
            <ac:spMk id="24" creationId="{EF6671EF-8BA5-49A8-BB8B-10B9D16B499D}"/>
          </ac:spMkLst>
        </pc:spChg>
        <pc:spChg chg="del">
          <ac:chgData name="K HJ" userId="14ab70bdc0bfc001" providerId="LiveId" clId="{0BBB74B4-4BFD-4C8C-BD40-86FC1BA1603F}" dt="2022-01-20T02:41:40.626" v="3931" actId="478"/>
          <ac:spMkLst>
            <pc:docMk/>
            <pc:sldMk cId="129403212" sldId="316"/>
            <ac:spMk id="25" creationId="{4EF9F4C6-0823-4B17-B373-5D2DD1A12041}"/>
          </ac:spMkLst>
        </pc:spChg>
        <pc:spChg chg="mod">
          <ac:chgData name="K HJ" userId="14ab70bdc0bfc001" providerId="LiveId" clId="{0BBB74B4-4BFD-4C8C-BD40-86FC1BA1603F}" dt="2022-01-20T02:43:45.757" v="4134"/>
          <ac:spMkLst>
            <pc:docMk/>
            <pc:sldMk cId="129403212" sldId="316"/>
            <ac:spMk id="26" creationId="{C1E51EC6-0EC9-4E61-9725-57438E1EDC70}"/>
          </ac:spMkLst>
        </pc:spChg>
        <pc:spChg chg="mod">
          <ac:chgData name="K HJ" userId="14ab70bdc0bfc001" providerId="LiveId" clId="{0BBB74B4-4BFD-4C8C-BD40-86FC1BA1603F}" dt="2022-01-20T02:43:29.990" v="4039"/>
          <ac:spMkLst>
            <pc:docMk/>
            <pc:sldMk cId="129403212" sldId="316"/>
            <ac:spMk id="27" creationId="{B256D14E-3BAE-4CB7-895D-2221FCE66349}"/>
          </ac:spMkLst>
        </pc:spChg>
        <pc:spChg chg="mod">
          <ac:chgData name="K HJ" userId="14ab70bdc0bfc001" providerId="LiveId" clId="{0BBB74B4-4BFD-4C8C-BD40-86FC1BA1603F}" dt="2022-01-20T02:44:47.693" v="4296"/>
          <ac:spMkLst>
            <pc:docMk/>
            <pc:sldMk cId="129403212" sldId="316"/>
            <ac:spMk id="29" creationId="{6457C0DD-9661-4DAE-A0DD-C93C90FE8F66}"/>
          </ac:spMkLst>
        </pc:spChg>
        <pc:spChg chg="del">
          <ac:chgData name="K HJ" userId="14ab70bdc0bfc001" providerId="LiveId" clId="{0BBB74B4-4BFD-4C8C-BD40-86FC1BA1603F}" dt="2022-01-20T02:41:40.626" v="3931" actId="478"/>
          <ac:spMkLst>
            <pc:docMk/>
            <pc:sldMk cId="129403212" sldId="316"/>
            <ac:spMk id="31" creationId="{C5C68379-2514-49C5-98C2-DB7EA992F055}"/>
          </ac:spMkLst>
        </pc:spChg>
        <pc:spChg chg="del">
          <ac:chgData name="K HJ" userId="14ab70bdc0bfc001" providerId="LiveId" clId="{0BBB74B4-4BFD-4C8C-BD40-86FC1BA1603F}" dt="2022-01-20T02:41:40.626" v="3931" actId="478"/>
          <ac:spMkLst>
            <pc:docMk/>
            <pc:sldMk cId="129403212" sldId="316"/>
            <ac:spMk id="32" creationId="{AEB0AE7D-7416-48E0-86CA-637A006C3338}"/>
          </ac:spMkLst>
        </pc:spChg>
        <pc:spChg chg="del">
          <ac:chgData name="K HJ" userId="14ab70bdc0bfc001" providerId="LiveId" clId="{0BBB74B4-4BFD-4C8C-BD40-86FC1BA1603F}" dt="2022-01-20T02:41:40.626" v="3931" actId="478"/>
          <ac:spMkLst>
            <pc:docMk/>
            <pc:sldMk cId="129403212" sldId="316"/>
            <ac:spMk id="33" creationId="{7B11423E-2383-4D5D-81A1-BF79F01C381B}"/>
          </ac:spMkLst>
        </pc:spChg>
        <pc:spChg chg="mod">
          <ac:chgData name="K HJ" userId="14ab70bdc0bfc001" providerId="LiveId" clId="{0BBB74B4-4BFD-4C8C-BD40-86FC1BA1603F}" dt="2022-01-20T02:44:04.717" v="4151"/>
          <ac:spMkLst>
            <pc:docMk/>
            <pc:sldMk cId="129403212" sldId="316"/>
            <ac:spMk id="35" creationId="{69035C45-6DD8-4138-A101-2B6E1D80D80D}"/>
          </ac:spMkLst>
        </pc:spChg>
        <pc:spChg chg="del">
          <ac:chgData name="K HJ" userId="14ab70bdc0bfc001" providerId="LiveId" clId="{0BBB74B4-4BFD-4C8C-BD40-86FC1BA1603F}" dt="2022-01-20T02:41:40.626" v="3931" actId="478"/>
          <ac:spMkLst>
            <pc:docMk/>
            <pc:sldMk cId="129403212" sldId="316"/>
            <ac:spMk id="36" creationId="{6CC233C9-97DA-4FE1-ABF6-962B5346764D}"/>
          </ac:spMkLst>
        </pc:spChg>
        <pc:spChg chg="del">
          <ac:chgData name="K HJ" userId="14ab70bdc0bfc001" providerId="LiveId" clId="{0BBB74B4-4BFD-4C8C-BD40-86FC1BA1603F}" dt="2022-01-20T02:41:40.626" v="3931" actId="478"/>
          <ac:spMkLst>
            <pc:docMk/>
            <pc:sldMk cId="129403212" sldId="316"/>
            <ac:spMk id="37" creationId="{9F588400-69E3-4427-AEE5-9C862798D2B9}"/>
          </ac:spMkLst>
        </pc:spChg>
        <pc:spChg chg="add mod">
          <ac:chgData name="K HJ" userId="14ab70bdc0bfc001" providerId="LiveId" clId="{0BBB74B4-4BFD-4C8C-BD40-86FC1BA1603F}" dt="2022-01-20T02:46:20.830" v="4350" actId="1076"/>
          <ac:spMkLst>
            <pc:docMk/>
            <pc:sldMk cId="129403212" sldId="316"/>
            <ac:spMk id="39" creationId="{E1A80967-3501-4347-8109-1965F2ED2E04}"/>
          </ac:spMkLst>
        </pc:spChg>
        <pc:spChg chg="del">
          <ac:chgData name="K HJ" userId="14ab70bdc0bfc001" providerId="LiveId" clId="{0BBB74B4-4BFD-4C8C-BD40-86FC1BA1603F}" dt="2022-01-20T02:41:40.626" v="3931" actId="478"/>
          <ac:spMkLst>
            <pc:docMk/>
            <pc:sldMk cId="129403212" sldId="316"/>
            <ac:spMk id="41" creationId="{34FDEA60-4C27-499C-AF17-847E13903491}"/>
          </ac:spMkLst>
        </pc:spChg>
        <pc:spChg chg="del">
          <ac:chgData name="K HJ" userId="14ab70bdc0bfc001" providerId="LiveId" clId="{0BBB74B4-4BFD-4C8C-BD40-86FC1BA1603F}" dt="2022-01-20T02:41:40.626" v="3931" actId="478"/>
          <ac:spMkLst>
            <pc:docMk/>
            <pc:sldMk cId="129403212" sldId="316"/>
            <ac:spMk id="42" creationId="{D855DE1B-6906-49A9-B045-A2F5EB7F430D}"/>
          </ac:spMkLst>
        </pc:spChg>
        <pc:spChg chg="add mod">
          <ac:chgData name="K HJ" userId="14ab70bdc0bfc001" providerId="LiveId" clId="{0BBB74B4-4BFD-4C8C-BD40-86FC1BA1603F}" dt="2022-01-20T02:46:28.435" v="4351" actId="1076"/>
          <ac:spMkLst>
            <pc:docMk/>
            <pc:sldMk cId="129403212" sldId="316"/>
            <ac:spMk id="43" creationId="{EDA480AA-60EC-430C-94FF-5F3177C05D0F}"/>
          </ac:spMkLst>
        </pc:spChg>
        <pc:spChg chg="add mod">
          <ac:chgData name="K HJ" userId="14ab70bdc0bfc001" providerId="LiveId" clId="{0BBB74B4-4BFD-4C8C-BD40-86FC1BA1603F}" dt="2022-01-20T02:46:20.830" v="4350" actId="1076"/>
          <ac:spMkLst>
            <pc:docMk/>
            <pc:sldMk cId="129403212" sldId="316"/>
            <ac:spMk id="44" creationId="{8030AFEF-E447-4877-B3F7-27137FDAF425}"/>
          </ac:spMkLst>
        </pc:spChg>
        <pc:spChg chg="add mod">
          <ac:chgData name="K HJ" userId="14ab70bdc0bfc001" providerId="LiveId" clId="{0BBB74B4-4BFD-4C8C-BD40-86FC1BA1603F}" dt="2022-01-20T02:46:20.830" v="4350" actId="1076"/>
          <ac:spMkLst>
            <pc:docMk/>
            <pc:sldMk cId="129403212" sldId="316"/>
            <ac:spMk id="46" creationId="{4EA9B600-1632-48A4-9755-04B23DCCA297}"/>
          </ac:spMkLst>
        </pc:spChg>
        <pc:spChg chg="add mod">
          <ac:chgData name="K HJ" userId="14ab70bdc0bfc001" providerId="LiveId" clId="{0BBB74B4-4BFD-4C8C-BD40-86FC1BA1603F}" dt="2022-01-20T02:46:20.830" v="4350" actId="1076"/>
          <ac:spMkLst>
            <pc:docMk/>
            <pc:sldMk cId="129403212" sldId="316"/>
            <ac:spMk id="47" creationId="{4ECB6BEB-0748-429E-8479-8CF1F62AA9AA}"/>
          </ac:spMkLst>
        </pc:spChg>
        <pc:spChg chg="add mod">
          <ac:chgData name="K HJ" userId="14ab70bdc0bfc001" providerId="LiveId" clId="{0BBB74B4-4BFD-4C8C-BD40-86FC1BA1603F}" dt="2022-01-20T02:46:52.183" v="4362"/>
          <ac:spMkLst>
            <pc:docMk/>
            <pc:sldMk cId="129403212" sldId="316"/>
            <ac:spMk id="50" creationId="{1633F435-6B11-4BCE-9DFA-65003255D163}"/>
          </ac:spMkLst>
        </pc:spChg>
        <pc:spChg chg="add mod">
          <ac:chgData name="K HJ" userId="14ab70bdc0bfc001" providerId="LiveId" clId="{0BBB74B4-4BFD-4C8C-BD40-86FC1BA1603F}" dt="2022-01-20T02:47:12.094" v="4448" actId="1076"/>
          <ac:spMkLst>
            <pc:docMk/>
            <pc:sldMk cId="129403212" sldId="316"/>
            <ac:spMk id="51" creationId="{5C491F4A-3607-457C-B275-7548297ABE1F}"/>
          </ac:spMkLst>
        </pc:spChg>
        <pc:grpChg chg="add mod">
          <ac:chgData name="K HJ" userId="14ab70bdc0bfc001" providerId="LiveId" clId="{0BBB74B4-4BFD-4C8C-BD40-86FC1BA1603F}" dt="2022-01-20T02:45:29.243" v="4324" actId="1076"/>
          <ac:grpSpMkLst>
            <pc:docMk/>
            <pc:sldMk cId="129403212" sldId="316"/>
            <ac:grpSpMk id="20" creationId="{DE941B42-83F0-4ECE-9329-540DED620A72}"/>
          </ac:grpSpMkLst>
        </pc:grpChg>
        <pc:grpChg chg="add mod">
          <ac:chgData name="K HJ" userId="14ab70bdc0bfc001" providerId="LiveId" clId="{0BBB74B4-4BFD-4C8C-BD40-86FC1BA1603F}" dt="2022-01-20T02:45:25.009" v="4323" actId="1037"/>
          <ac:grpSpMkLst>
            <pc:docMk/>
            <pc:sldMk cId="129403212" sldId="316"/>
            <ac:grpSpMk id="23" creationId="{3FE5A315-4C0B-42DF-AE79-AE3BA6A9CA25}"/>
          </ac:grpSpMkLst>
        </pc:grpChg>
        <pc:grpChg chg="add mod">
          <ac:chgData name="K HJ" userId="14ab70bdc0bfc001" providerId="LiveId" clId="{0BBB74B4-4BFD-4C8C-BD40-86FC1BA1603F}" dt="2022-01-20T02:45:10.868" v="4300" actId="1076"/>
          <ac:grpSpMkLst>
            <pc:docMk/>
            <pc:sldMk cId="129403212" sldId="316"/>
            <ac:grpSpMk id="28" creationId="{20DBCFF6-093C-48B6-9915-87DE2DA02336}"/>
          </ac:grpSpMkLst>
        </pc:grpChg>
        <pc:picChg chg="del">
          <ac:chgData name="K HJ" userId="14ab70bdc0bfc001" providerId="LiveId" clId="{0BBB74B4-4BFD-4C8C-BD40-86FC1BA1603F}" dt="2022-01-20T02:41:40.626" v="3931" actId="478"/>
          <ac:picMkLst>
            <pc:docMk/>
            <pc:sldMk cId="129403212" sldId="316"/>
            <ac:picMk id="10" creationId="{23CBB1A0-03BA-47EB-B427-7795E5DA5D63}"/>
          </ac:picMkLst>
        </pc:picChg>
        <pc:picChg chg="del">
          <ac:chgData name="K HJ" userId="14ab70bdc0bfc001" providerId="LiveId" clId="{0BBB74B4-4BFD-4C8C-BD40-86FC1BA1603F}" dt="2022-01-20T02:41:40.626" v="3931" actId="478"/>
          <ac:picMkLst>
            <pc:docMk/>
            <pc:sldMk cId="129403212" sldId="316"/>
            <ac:picMk id="30" creationId="{93F3EC83-1D50-4F30-9320-6CA87CD48E89}"/>
          </ac:picMkLst>
        </pc:picChg>
        <pc:picChg chg="add mod">
          <ac:chgData name="K HJ" userId="14ab70bdc0bfc001" providerId="LiveId" clId="{0BBB74B4-4BFD-4C8C-BD40-86FC1BA1603F}" dt="2022-01-20T02:46:20.830" v="4350" actId="1076"/>
          <ac:picMkLst>
            <pc:docMk/>
            <pc:sldMk cId="129403212" sldId="316"/>
            <ac:picMk id="38" creationId="{DDB61257-2D1A-41FA-A1DC-768AA08F6DC6}"/>
          </ac:picMkLst>
        </pc:picChg>
        <pc:picChg chg="add mod">
          <ac:chgData name="K HJ" userId="14ab70bdc0bfc001" providerId="LiveId" clId="{0BBB74B4-4BFD-4C8C-BD40-86FC1BA1603F}" dt="2022-01-20T02:46:28.435" v="4351" actId="1076"/>
          <ac:picMkLst>
            <pc:docMk/>
            <pc:sldMk cId="129403212" sldId="316"/>
            <ac:picMk id="49" creationId="{D1EA2CF3-C1D7-4DAD-B8AB-9F0112356559}"/>
          </ac:picMkLst>
        </pc:picChg>
        <pc:cxnChg chg="del">
          <ac:chgData name="K HJ" userId="14ab70bdc0bfc001" providerId="LiveId" clId="{0BBB74B4-4BFD-4C8C-BD40-86FC1BA1603F}" dt="2022-01-20T02:41:40.626" v="3931" actId="478"/>
          <ac:cxnSpMkLst>
            <pc:docMk/>
            <pc:sldMk cId="129403212" sldId="316"/>
            <ac:cxnSpMk id="34" creationId="{850CDC86-FE56-4A0D-B25B-F9AA9E152B3A}"/>
          </ac:cxnSpMkLst>
        </pc:cxnChg>
        <pc:cxnChg chg="del">
          <ac:chgData name="K HJ" userId="14ab70bdc0bfc001" providerId="LiveId" clId="{0BBB74B4-4BFD-4C8C-BD40-86FC1BA1603F}" dt="2022-01-20T02:41:40.626" v="3931" actId="478"/>
          <ac:cxnSpMkLst>
            <pc:docMk/>
            <pc:sldMk cId="129403212" sldId="316"/>
            <ac:cxnSpMk id="40" creationId="{772A1EB3-588C-408B-8AFF-E7B11727FEE7}"/>
          </ac:cxnSpMkLst>
        </pc:cxnChg>
        <pc:cxnChg chg="add mod">
          <ac:chgData name="K HJ" userId="14ab70bdc0bfc001" providerId="LiveId" clId="{0BBB74B4-4BFD-4C8C-BD40-86FC1BA1603F}" dt="2022-01-20T02:46:20.830" v="4350" actId="1076"/>
          <ac:cxnSpMkLst>
            <pc:docMk/>
            <pc:sldMk cId="129403212" sldId="316"/>
            <ac:cxnSpMk id="45" creationId="{1E956785-AC04-4AD0-BF5A-FD9828533580}"/>
          </ac:cxnSpMkLst>
        </pc:cxnChg>
        <pc:cxnChg chg="add mod">
          <ac:chgData name="K HJ" userId="14ab70bdc0bfc001" providerId="LiveId" clId="{0BBB74B4-4BFD-4C8C-BD40-86FC1BA1603F}" dt="2022-01-20T02:46:20.830" v="4350" actId="1076"/>
          <ac:cxnSpMkLst>
            <pc:docMk/>
            <pc:sldMk cId="129403212" sldId="316"/>
            <ac:cxnSpMk id="48" creationId="{CFF8357B-69FA-4BE0-A910-4F88924F523E}"/>
          </ac:cxnSpMkLst>
        </pc:cxnChg>
      </pc:sldChg>
      <pc:sldChg chg="addSp delSp modSp add mod ord">
        <pc:chgData name="K HJ" userId="14ab70bdc0bfc001" providerId="LiveId" clId="{0BBB74B4-4BFD-4C8C-BD40-86FC1BA1603F}" dt="2022-01-20T03:30:06.394" v="6086" actId="20577"/>
        <pc:sldMkLst>
          <pc:docMk/>
          <pc:sldMk cId="2395810500" sldId="317"/>
        </pc:sldMkLst>
        <pc:spChg chg="del">
          <ac:chgData name="K HJ" userId="14ab70bdc0bfc001" providerId="LiveId" clId="{0BBB74B4-4BFD-4C8C-BD40-86FC1BA1603F}" dt="2022-01-20T02:47:41.669" v="4452" actId="478"/>
          <ac:spMkLst>
            <pc:docMk/>
            <pc:sldMk cId="2395810500" sldId="317"/>
            <ac:spMk id="3" creationId="{8951765C-E4E1-440B-B3F6-AD127EB533CF}"/>
          </ac:spMkLst>
        </pc:spChg>
        <pc:spChg chg="del">
          <ac:chgData name="K HJ" userId="14ab70bdc0bfc001" providerId="LiveId" clId="{0BBB74B4-4BFD-4C8C-BD40-86FC1BA1603F}" dt="2022-01-20T02:47:41.669" v="4452" actId="478"/>
          <ac:spMkLst>
            <pc:docMk/>
            <pc:sldMk cId="2395810500" sldId="317"/>
            <ac:spMk id="4" creationId="{8E877FB6-6DE1-44E4-8EF8-7160153CD120}"/>
          </ac:spMkLst>
        </pc:spChg>
        <pc:spChg chg="del">
          <ac:chgData name="K HJ" userId="14ab70bdc0bfc001" providerId="LiveId" clId="{0BBB74B4-4BFD-4C8C-BD40-86FC1BA1603F}" dt="2022-01-20T02:48:01.062" v="4460" actId="478"/>
          <ac:spMkLst>
            <pc:docMk/>
            <pc:sldMk cId="2395810500" sldId="317"/>
            <ac:spMk id="9" creationId="{07ECEF21-E34D-4B7F-B87A-48A63D87AE32}"/>
          </ac:spMkLst>
        </pc:spChg>
        <pc:spChg chg="add mod">
          <ac:chgData name="K HJ" userId="14ab70bdc0bfc001" providerId="LiveId" clId="{0BBB74B4-4BFD-4C8C-BD40-86FC1BA1603F}" dt="2022-01-20T02:47:42.095" v="4453"/>
          <ac:spMkLst>
            <pc:docMk/>
            <pc:sldMk cId="2395810500" sldId="317"/>
            <ac:spMk id="23" creationId="{92C15B43-11DE-4DEB-8172-0869C2C863D0}"/>
          </ac:spMkLst>
        </pc:spChg>
        <pc:spChg chg="add mod">
          <ac:chgData name="K HJ" userId="14ab70bdc0bfc001" providerId="LiveId" clId="{0BBB74B4-4BFD-4C8C-BD40-86FC1BA1603F}" dt="2022-01-20T03:30:06.394" v="6086" actId="20577"/>
          <ac:spMkLst>
            <pc:docMk/>
            <pc:sldMk cId="2395810500" sldId="317"/>
            <ac:spMk id="24" creationId="{E6590FE0-594D-4F2C-9927-D7CBF0635131}"/>
          </ac:spMkLst>
        </pc:spChg>
        <pc:spChg chg="mod">
          <ac:chgData name="K HJ" userId="14ab70bdc0bfc001" providerId="LiveId" clId="{0BBB74B4-4BFD-4C8C-BD40-86FC1BA1603F}" dt="2022-01-20T02:49:45.006" v="4588"/>
          <ac:spMkLst>
            <pc:docMk/>
            <pc:sldMk cId="2395810500" sldId="317"/>
            <ac:spMk id="26" creationId="{9A4E4957-522F-46A0-9CA3-4C2CE12FF243}"/>
          </ac:spMkLst>
        </pc:spChg>
        <pc:spChg chg="mod">
          <ac:chgData name="K HJ" userId="14ab70bdc0bfc001" providerId="LiveId" clId="{0BBB74B4-4BFD-4C8C-BD40-86FC1BA1603F}" dt="2022-01-20T02:49:05.372" v="4484"/>
          <ac:spMkLst>
            <pc:docMk/>
            <pc:sldMk cId="2395810500" sldId="317"/>
            <ac:spMk id="27" creationId="{EDD7210C-8C97-4DCD-B8BC-F86DD8301234}"/>
          </ac:spMkLst>
        </pc:spChg>
        <pc:spChg chg="mod">
          <ac:chgData name="K HJ" userId="14ab70bdc0bfc001" providerId="LiveId" clId="{0BBB74B4-4BFD-4C8C-BD40-86FC1BA1603F}" dt="2022-01-20T02:50:52.901" v="4718" actId="20577"/>
          <ac:spMkLst>
            <pc:docMk/>
            <pc:sldMk cId="2395810500" sldId="317"/>
            <ac:spMk id="29" creationId="{0CFC8FB7-F1C2-4177-AE5F-33887FB48936}"/>
          </ac:spMkLst>
        </pc:spChg>
        <pc:spChg chg="mod">
          <ac:chgData name="K HJ" userId="14ab70bdc0bfc001" providerId="LiveId" clId="{0BBB74B4-4BFD-4C8C-BD40-86FC1BA1603F}" dt="2022-01-20T02:50:07.472" v="4611"/>
          <ac:spMkLst>
            <pc:docMk/>
            <pc:sldMk cId="2395810500" sldId="317"/>
            <ac:spMk id="30" creationId="{23F8FA44-C3B6-4762-95C9-9D84E09347DE}"/>
          </ac:spMkLst>
        </pc:spChg>
        <pc:spChg chg="add mod">
          <ac:chgData name="K HJ" userId="14ab70bdc0bfc001" providerId="LiveId" clId="{0BBB74B4-4BFD-4C8C-BD40-86FC1BA1603F}" dt="2022-01-20T02:51:29.021" v="4733"/>
          <ac:spMkLst>
            <pc:docMk/>
            <pc:sldMk cId="2395810500" sldId="317"/>
            <ac:spMk id="33" creationId="{7A2BFA74-F385-4863-9252-64E0FA868760}"/>
          </ac:spMkLst>
        </pc:spChg>
        <pc:spChg chg="del">
          <ac:chgData name="K HJ" userId="14ab70bdc0bfc001" providerId="LiveId" clId="{0BBB74B4-4BFD-4C8C-BD40-86FC1BA1603F}" dt="2022-01-20T02:47:41.669" v="4452" actId="478"/>
          <ac:spMkLst>
            <pc:docMk/>
            <pc:sldMk cId="2395810500" sldId="317"/>
            <ac:spMk id="35" creationId="{83523C46-791E-4B45-93B9-BBE8F2791640}"/>
          </ac:spMkLst>
        </pc:spChg>
        <pc:spChg chg="mod">
          <ac:chgData name="K HJ" userId="14ab70bdc0bfc001" providerId="LiveId" clId="{0BBB74B4-4BFD-4C8C-BD40-86FC1BA1603F}" dt="2022-01-20T02:49:46.546" v="4590" actId="1076"/>
          <ac:spMkLst>
            <pc:docMk/>
            <pc:sldMk cId="2395810500" sldId="317"/>
            <ac:spMk id="38" creationId="{565DB0B9-4CF8-4FC8-ACDC-C68D6EFBD0D5}"/>
          </ac:spMkLst>
        </pc:spChg>
        <pc:spChg chg="mod">
          <ac:chgData name="K HJ" userId="14ab70bdc0bfc001" providerId="LiveId" clId="{0BBB74B4-4BFD-4C8C-BD40-86FC1BA1603F}" dt="2022-01-20T02:49:46.546" v="4590" actId="1076"/>
          <ac:spMkLst>
            <pc:docMk/>
            <pc:sldMk cId="2395810500" sldId="317"/>
            <ac:spMk id="39" creationId="{39F27051-29A5-4915-8FC7-C10A96D86060}"/>
          </ac:spMkLst>
        </pc:spChg>
        <pc:spChg chg="mod">
          <ac:chgData name="K HJ" userId="14ab70bdc0bfc001" providerId="LiveId" clId="{0BBB74B4-4BFD-4C8C-BD40-86FC1BA1603F}" dt="2022-01-20T02:49:46.546" v="4590" actId="1076"/>
          <ac:spMkLst>
            <pc:docMk/>
            <pc:sldMk cId="2395810500" sldId="317"/>
            <ac:spMk id="43" creationId="{8EC2CE03-44F0-44FC-A5DF-407F051C7512}"/>
          </ac:spMkLst>
        </pc:spChg>
        <pc:spChg chg="add del mod">
          <ac:chgData name="K HJ" userId="14ab70bdc0bfc001" providerId="LiveId" clId="{0BBB74B4-4BFD-4C8C-BD40-86FC1BA1603F}" dt="2022-01-20T02:48:38.473" v="4462" actId="478"/>
          <ac:spMkLst>
            <pc:docMk/>
            <pc:sldMk cId="2395810500" sldId="317"/>
            <ac:spMk id="72" creationId="{40528371-EC21-4CCE-8FF7-8B1F5C7D9D59}"/>
          </ac:spMkLst>
        </pc:spChg>
        <pc:spChg chg="add del mod">
          <ac:chgData name="K HJ" userId="14ab70bdc0bfc001" providerId="LiveId" clId="{0BBB74B4-4BFD-4C8C-BD40-86FC1BA1603F}" dt="2022-01-20T02:48:40.258" v="4464" actId="478"/>
          <ac:spMkLst>
            <pc:docMk/>
            <pc:sldMk cId="2395810500" sldId="317"/>
            <ac:spMk id="73" creationId="{4CEA68C1-31CA-4B87-893E-2A6C3A150C03}"/>
          </ac:spMkLst>
        </pc:spChg>
        <pc:spChg chg="add del mod">
          <ac:chgData name="K HJ" userId="14ab70bdc0bfc001" providerId="LiveId" clId="{0BBB74B4-4BFD-4C8C-BD40-86FC1BA1603F}" dt="2022-01-20T02:48:39.666" v="4463" actId="478"/>
          <ac:spMkLst>
            <pc:docMk/>
            <pc:sldMk cId="2395810500" sldId="317"/>
            <ac:spMk id="74" creationId="{93788EAB-CEB5-42DC-8CBD-0B433B11527B}"/>
          </ac:spMkLst>
        </pc:spChg>
        <pc:grpChg chg="mod">
          <ac:chgData name="K HJ" userId="14ab70bdc0bfc001" providerId="LiveId" clId="{0BBB74B4-4BFD-4C8C-BD40-86FC1BA1603F}" dt="2022-01-20T02:49:46.546" v="4590" actId="1076"/>
          <ac:grpSpMkLst>
            <pc:docMk/>
            <pc:sldMk cId="2395810500" sldId="317"/>
            <ac:grpSpMk id="5" creationId="{5BE8D874-95B5-4F65-ADEE-19493CB33099}"/>
          </ac:grpSpMkLst>
        </pc:grpChg>
        <pc:grpChg chg="add mod">
          <ac:chgData name="K HJ" userId="14ab70bdc0bfc001" providerId="LiveId" clId="{0BBB74B4-4BFD-4C8C-BD40-86FC1BA1603F}" dt="2022-01-20T02:49:51.182" v="4591" actId="1076"/>
          <ac:grpSpMkLst>
            <pc:docMk/>
            <pc:sldMk cId="2395810500" sldId="317"/>
            <ac:grpSpMk id="25" creationId="{DBA80308-3C6A-4F6E-A7F9-A85712882870}"/>
          </ac:grpSpMkLst>
        </pc:grpChg>
        <pc:grpChg chg="add mod">
          <ac:chgData name="K HJ" userId="14ab70bdc0bfc001" providerId="LiveId" clId="{0BBB74B4-4BFD-4C8C-BD40-86FC1BA1603F}" dt="2022-01-20T02:50:36.252" v="4716" actId="14100"/>
          <ac:grpSpMkLst>
            <pc:docMk/>
            <pc:sldMk cId="2395810500" sldId="317"/>
            <ac:grpSpMk id="28" creationId="{48A0035B-B0F3-4D64-8A4C-2546A57046AE}"/>
          </ac:grpSpMkLst>
        </pc:grpChg>
        <pc:grpChg chg="del">
          <ac:chgData name="K HJ" userId="14ab70bdc0bfc001" providerId="LiveId" clId="{0BBB74B4-4BFD-4C8C-BD40-86FC1BA1603F}" dt="2022-01-20T02:48:01.062" v="4460" actId="478"/>
          <ac:grpSpMkLst>
            <pc:docMk/>
            <pc:sldMk cId="2395810500" sldId="317"/>
            <ac:grpSpMk id="55" creationId="{0D50841A-836E-4F37-8EDE-4CCDA08CBABC}"/>
          </ac:grpSpMkLst>
        </pc:grpChg>
        <pc:grpChg chg="del">
          <ac:chgData name="K HJ" userId="14ab70bdc0bfc001" providerId="LiveId" clId="{0BBB74B4-4BFD-4C8C-BD40-86FC1BA1603F}" dt="2022-01-20T02:48:01.062" v="4460" actId="478"/>
          <ac:grpSpMkLst>
            <pc:docMk/>
            <pc:sldMk cId="2395810500" sldId="317"/>
            <ac:grpSpMk id="61" creationId="{93650347-6050-408F-AD29-C573D5FBDCB8}"/>
          </ac:grpSpMkLst>
        </pc:grpChg>
        <pc:picChg chg="mod">
          <ac:chgData name="K HJ" userId="14ab70bdc0bfc001" providerId="LiveId" clId="{0BBB74B4-4BFD-4C8C-BD40-86FC1BA1603F}" dt="2022-01-20T02:49:46.546" v="4590" actId="1076"/>
          <ac:picMkLst>
            <pc:docMk/>
            <pc:sldMk cId="2395810500" sldId="317"/>
            <ac:picMk id="2050" creationId="{A14849BB-489E-4E38-9FF0-8832702C10FD}"/>
          </ac:picMkLst>
        </pc:picChg>
        <pc:picChg chg="del">
          <ac:chgData name="K HJ" userId="14ab70bdc0bfc001" providerId="LiveId" clId="{0BBB74B4-4BFD-4C8C-BD40-86FC1BA1603F}" dt="2022-01-20T02:48:01.062" v="4460" actId="478"/>
          <ac:picMkLst>
            <pc:docMk/>
            <pc:sldMk cId="2395810500" sldId="317"/>
            <ac:picMk id="2052" creationId="{5EC67103-474A-411D-B890-1C5399E1CD50}"/>
          </ac:picMkLst>
        </pc:picChg>
        <pc:picChg chg="del">
          <ac:chgData name="K HJ" userId="14ab70bdc0bfc001" providerId="LiveId" clId="{0BBB74B4-4BFD-4C8C-BD40-86FC1BA1603F}" dt="2022-01-20T02:48:01.062" v="4460" actId="478"/>
          <ac:picMkLst>
            <pc:docMk/>
            <pc:sldMk cId="2395810500" sldId="317"/>
            <ac:picMk id="2054" creationId="{07D424EE-A780-4A2E-B304-EC72156237B8}"/>
          </ac:picMkLst>
        </pc:picChg>
        <pc:cxnChg chg="add mod">
          <ac:chgData name="K HJ" userId="14ab70bdc0bfc001" providerId="LiveId" clId="{0BBB74B4-4BFD-4C8C-BD40-86FC1BA1603F}" dt="2022-01-20T02:51:16.018" v="4721" actId="14100"/>
          <ac:cxnSpMkLst>
            <pc:docMk/>
            <pc:sldMk cId="2395810500" sldId="317"/>
            <ac:cxnSpMk id="31" creationId="{C6F87463-C4F3-4BFE-85C0-8A6038402A5F}"/>
          </ac:cxnSpMkLst>
        </pc:cxnChg>
      </pc:sldChg>
      <pc:sldChg chg="addSp delSp modSp add mod ord">
        <pc:chgData name="K HJ" userId="14ab70bdc0bfc001" providerId="LiveId" clId="{0BBB74B4-4BFD-4C8C-BD40-86FC1BA1603F}" dt="2022-01-20T03:00:02.979" v="5174" actId="1076"/>
        <pc:sldMkLst>
          <pc:docMk/>
          <pc:sldMk cId="1335127193" sldId="318"/>
        </pc:sldMkLst>
        <pc:spChg chg="mod">
          <ac:chgData name="K HJ" userId="14ab70bdc0bfc001" providerId="LiveId" clId="{0BBB74B4-4BFD-4C8C-BD40-86FC1BA1603F}" dt="2022-01-20T02:59:52.487" v="5172" actId="1076"/>
          <ac:spMkLst>
            <pc:docMk/>
            <pc:sldMk cId="1335127193" sldId="318"/>
            <ac:spMk id="2" creationId="{0546E572-061A-4F66-860A-EA1641AD3DE2}"/>
          </ac:spMkLst>
        </pc:spChg>
        <pc:spChg chg="mod">
          <ac:chgData name="K HJ" userId="14ab70bdc0bfc001" providerId="LiveId" clId="{0BBB74B4-4BFD-4C8C-BD40-86FC1BA1603F}" dt="2022-01-20T02:52:37.572" v="4807"/>
          <ac:spMkLst>
            <pc:docMk/>
            <pc:sldMk cId="1335127193" sldId="318"/>
            <ac:spMk id="3" creationId="{8951765C-E4E1-440B-B3F6-AD127EB533CF}"/>
          </ac:spMkLst>
        </pc:spChg>
        <pc:spChg chg="mod">
          <ac:chgData name="K HJ" userId="14ab70bdc0bfc001" providerId="LiveId" clId="{0BBB74B4-4BFD-4C8C-BD40-86FC1BA1603F}" dt="2022-01-20T02:52:06.517" v="4738" actId="20577"/>
          <ac:spMkLst>
            <pc:docMk/>
            <pc:sldMk cId="1335127193" sldId="318"/>
            <ac:spMk id="4" creationId="{8E877FB6-6DE1-44E4-8EF8-7160153CD120}"/>
          </ac:spMkLst>
        </pc:spChg>
        <pc:spChg chg="add mod">
          <ac:chgData name="K HJ" userId="14ab70bdc0bfc001" providerId="LiveId" clId="{0BBB74B4-4BFD-4C8C-BD40-86FC1BA1603F}" dt="2022-01-20T03:00:00.843" v="5173" actId="1076"/>
          <ac:spMkLst>
            <pc:docMk/>
            <pc:sldMk cId="1335127193" sldId="318"/>
            <ac:spMk id="7" creationId="{FB0DC9E3-66E4-4244-A310-FC5257D45370}"/>
          </ac:spMkLst>
        </pc:spChg>
        <pc:spChg chg="add mod">
          <ac:chgData name="K HJ" userId="14ab70bdc0bfc001" providerId="LiveId" clId="{0BBB74B4-4BFD-4C8C-BD40-86FC1BA1603F}" dt="2022-01-20T03:00:00.843" v="5173" actId="1076"/>
          <ac:spMkLst>
            <pc:docMk/>
            <pc:sldMk cId="1335127193" sldId="318"/>
            <ac:spMk id="8" creationId="{0F852C88-A59B-4EE0-AB21-B1E4A4662AAF}"/>
          </ac:spMkLst>
        </pc:spChg>
        <pc:spChg chg="add mod">
          <ac:chgData name="K HJ" userId="14ab70bdc0bfc001" providerId="LiveId" clId="{0BBB74B4-4BFD-4C8C-BD40-86FC1BA1603F}" dt="2022-01-20T03:00:00.843" v="5173" actId="1076"/>
          <ac:spMkLst>
            <pc:docMk/>
            <pc:sldMk cId="1335127193" sldId="318"/>
            <ac:spMk id="9" creationId="{D489ABCB-DB14-45C2-B913-1F04E47D332E}"/>
          </ac:spMkLst>
        </pc:spChg>
        <pc:spChg chg="add mod">
          <ac:chgData name="K HJ" userId="14ab70bdc0bfc001" providerId="LiveId" clId="{0BBB74B4-4BFD-4C8C-BD40-86FC1BA1603F}" dt="2022-01-20T03:00:00.843" v="5173" actId="1076"/>
          <ac:spMkLst>
            <pc:docMk/>
            <pc:sldMk cId="1335127193" sldId="318"/>
            <ac:spMk id="10" creationId="{2AE438F8-AEE2-4915-BEFC-4ABCF91B7731}"/>
          </ac:spMkLst>
        </pc:spChg>
        <pc:spChg chg="add mod">
          <ac:chgData name="K HJ" userId="14ab70bdc0bfc001" providerId="LiveId" clId="{0BBB74B4-4BFD-4C8C-BD40-86FC1BA1603F}" dt="2022-01-20T03:00:00.843" v="5173" actId="1076"/>
          <ac:spMkLst>
            <pc:docMk/>
            <pc:sldMk cId="1335127193" sldId="318"/>
            <ac:spMk id="11" creationId="{86EF1C16-75B6-4B5B-99B5-A5E26C23D643}"/>
          </ac:spMkLst>
        </pc:spChg>
        <pc:spChg chg="del">
          <ac:chgData name="K HJ" userId="14ab70bdc0bfc001" providerId="LiveId" clId="{0BBB74B4-4BFD-4C8C-BD40-86FC1BA1603F}" dt="2022-01-20T02:52:38.615" v="4808" actId="478"/>
          <ac:spMkLst>
            <pc:docMk/>
            <pc:sldMk cId="1335127193" sldId="318"/>
            <ac:spMk id="15" creationId="{0FA8F3FC-4F8F-4D1D-89B8-E05FB4C71259}"/>
          </ac:spMkLst>
        </pc:spChg>
        <pc:spChg chg="mod">
          <ac:chgData name="K HJ" userId="14ab70bdc0bfc001" providerId="LiveId" clId="{0BBB74B4-4BFD-4C8C-BD40-86FC1BA1603F}" dt="2022-01-20T02:56:41.193" v="4883"/>
          <ac:spMkLst>
            <pc:docMk/>
            <pc:sldMk cId="1335127193" sldId="318"/>
            <ac:spMk id="16" creationId="{61FA7EB1-3A7E-4343-A302-F45E4B57FA66}"/>
          </ac:spMkLst>
        </pc:spChg>
        <pc:spChg chg="mod">
          <ac:chgData name="K HJ" userId="14ab70bdc0bfc001" providerId="LiveId" clId="{0BBB74B4-4BFD-4C8C-BD40-86FC1BA1603F}" dt="2022-01-20T02:57:25.235" v="4993"/>
          <ac:spMkLst>
            <pc:docMk/>
            <pc:sldMk cId="1335127193" sldId="318"/>
            <ac:spMk id="17" creationId="{76AE7E59-2D6E-4E72-9B59-BEDFEE0E77B8}"/>
          </ac:spMkLst>
        </pc:spChg>
        <pc:spChg chg="mod">
          <ac:chgData name="K HJ" userId="14ab70bdc0bfc001" providerId="LiveId" clId="{0BBB74B4-4BFD-4C8C-BD40-86FC1BA1603F}" dt="2022-01-20T02:56:41.193" v="4883"/>
          <ac:spMkLst>
            <pc:docMk/>
            <pc:sldMk cId="1335127193" sldId="318"/>
            <ac:spMk id="19" creationId="{7B94290B-A11C-460C-BE0D-9E27A43D63A1}"/>
          </ac:spMkLst>
        </pc:spChg>
        <pc:spChg chg="mod">
          <ac:chgData name="K HJ" userId="14ab70bdc0bfc001" providerId="LiveId" clId="{0BBB74B4-4BFD-4C8C-BD40-86FC1BA1603F}" dt="2022-01-20T02:58:29.204" v="5158" actId="20577"/>
          <ac:spMkLst>
            <pc:docMk/>
            <pc:sldMk cId="1335127193" sldId="318"/>
            <ac:spMk id="20" creationId="{FB0655B4-1D4D-4E00-AC74-1DC00DD657BE}"/>
          </ac:spMkLst>
        </pc:spChg>
        <pc:spChg chg="mod">
          <ac:chgData name="K HJ" userId="14ab70bdc0bfc001" providerId="LiveId" clId="{0BBB74B4-4BFD-4C8C-BD40-86FC1BA1603F}" dt="2022-01-20T02:56:41.193" v="4883"/>
          <ac:spMkLst>
            <pc:docMk/>
            <pc:sldMk cId="1335127193" sldId="318"/>
            <ac:spMk id="22" creationId="{D03E4856-13E3-484D-803F-55A3891D3161}"/>
          </ac:spMkLst>
        </pc:spChg>
        <pc:spChg chg="mod">
          <ac:chgData name="K HJ" userId="14ab70bdc0bfc001" providerId="LiveId" clId="{0BBB74B4-4BFD-4C8C-BD40-86FC1BA1603F}" dt="2022-01-20T02:58:08.684" v="5152" actId="20577"/>
          <ac:spMkLst>
            <pc:docMk/>
            <pc:sldMk cId="1335127193" sldId="318"/>
            <ac:spMk id="23" creationId="{329737E3-DCBB-461E-A33D-A441DFC6EF60}"/>
          </ac:spMkLst>
        </pc:spChg>
        <pc:spChg chg="mod">
          <ac:chgData name="K HJ" userId="14ab70bdc0bfc001" providerId="LiveId" clId="{0BBB74B4-4BFD-4C8C-BD40-86FC1BA1603F}" dt="2022-01-20T03:00:02.979" v="5174" actId="1076"/>
          <ac:spMkLst>
            <pc:docMk/>
            <pc:sldMk cId="1335127193" sldId="318"/>
            <ac:spMk id="27" creationId="{BD947B87-2E00-4643-9ED0-861BFB2AA939}"/>
          </ac:spMkLst>
        </pc:spChg>
        <pc:spChg chg="mod">
          <ac:chgData name="K HJ" userId="14ab70bdc0bfc001" providerId="LiveId" clId="{0BBB74B4-4BFD-4C8C-BD40-86FC1BA1603F}" dt="2022-01-20T03:00:02.979" v="5174" actId="1076"/>
          <ac:spMkLst>
            <pc:docMk/>
            <pc:sldMk cId="1335127193" sldId="318"/>
            <ac:spMk id="28" creationId="{A40E8679-95F5-4E5F-BAB7-904F7609C367}"/>
          </ac:spMkLst>
        </pc:spChg>
        <pc:spChg chg="mod">
          <ac:chgData name="K HJ" userId="14ab70bdc0bfc001" providerId="LiveId" clId="{0BBB74B4-4BFD-4C8C-BD40-86FC1BA1603F}" dt="2022-01-20T03:00:02.979" v="5174" actId="1076"/>
          <ac:spMkLst>
            <pc:docMk/>
            <pc:sldMk cId="1335127193" sldId="318"/>
            <ac:spMk id="29" creationId="{4FB1A9D9-0C46-4DD0-9EAC-FA44434AE6DF}"/>
          </ac:spMkLst>
        </pc:spChg>
        <pc:grpChg chg="add mod">
          <ac:chgData name="K HJ" userId="14ab70bdc0bfc001" providerId="LiveId" clId="{0BBB74B4-4BFD-4C8C-BD40-86FC1BA1603F}" dt="2022-01-20T02:59:46.105" v="5169" actId="1076"/>
          <ac:grpSpMkLst>
            <pc:docMk/>
            <pc:sldMk cId="1335127193" sldId="318"/>
            <ac:grpSpMk id="14" creationId="{A684B082-4F0D-4599-96F6-8BB363EABE4A}"/>
          </ac:grpSpMkLst>
        </pc:grpChg>
        <pc:grpChg chg="add mod">
          <ac:chgData name="K HJ" userId="14ab70bdc0bfc001" providerId="LiveId" clId="{0BBB74B4-4BFD-4C8C-BD40-86FC1BA1603F}" dt="2022-01-20T02:59:46.105" v="5169" actId="1076"/>
          <ac:grpSpMkLst>
            <pc:docMk/>
            <pc:sldMk cId="1335127193" sldId="318"/>
            <ac:grpSpMk id="18" creationId="{3DE1791C-C403-42FB-B74F-0BB11D215240}"/>
          </ac:grpSpMkLst>
        </pc:grpChg>
        <pc:grpChg chg="add mod">
          <ac:chgData name="K HJ" userId="14ab70bdc0bfc001" providerId="LiveId" clId="{0BBB74B4-4BFD-4C8C-BD40-86FC1BA1603F}" dt="2022-01-20T02:59:46.105" v="5169" actId="1076"/>
          <ac:grpSpMkLst>
            <pc:docMk/>
            <pc:sldMk cId="1335127193" sldId="318"/>
            <ac:grpSpMk id="21" creationId="{D5FBA533-8238-4E8C-9C3D-46D458CD03CC}"/>
          </ac:grpSpMkLst>
        </pc:grpChg>
        <pc:grpChg chg="add mod">
          <ac:chgData name="K HJ" userId="14ab70bdc0bfc001" providerId="LiveId" clId="{0BBB74B4-4BFD-4C8C-BD40-86FC1BA1603F}" dt="2022-01-20T03:00:02.979" v="5174" actId="1076"/>
          <ac:grpSpMkLst>
            <pc:docMk/>
            <pc:sldMk cId="1335127193" sldId="318"/>
            <ac:grpSpMk id="24" creationId="{ABD75AA9-7A6E-4457-AD46-9AD4B53892BB}"/>
          </ac:grpSpMkLst>
        </pc:grpChg>
        <pc:picChg chg="add del mod">
          <ac:chgData name="K HJ" userId="14ab70bdc0bfc001" providerId="LiveId" clId="{0BBB74B4-4BFD-4C8C-BD40-86FC1BA1603F}" dt="2022-01-20T02:58:11.506" v="5153" actId="478"/>
          <ac:picMkLst>
            <pc:docMk/>
            <pc:sldMk cId="1335127193" sldId="318"/>
            <ac:picMk id="6" creationId="{6BE646D4-6D80-4FE6-8321-411637CC1FBD}"/>
          </ac:picMkLst>
        </pc:picChg>
        <pc:picChg chg="del">
          <ac:chgData name="K HJ" userId="14ab70bdc0bfc001" providerId="LiveId" clId="{0BBB74B4-4BFD-4C8C-BD40-86FC1BA1603F}" dt="2022-01-20T02:52:39.139" v="4809" actId="478"/>
          <ac:picMkLst>
            <pc:docMk/>
            <pc:sldMk cId="1335127193" sldId="318"/>
            <ac:picMk id="25" creationId="{24AB3898-302A-4C49-AD6C-989DA9111331}"/>
          </ac:picMkLst>
        </pc:picChg>
        <pc:picChg chg="mod">
          <ac:chgData name="K HJ" userId="14ab70bdc0bfc001" providerId="LiveId" clId="{0BBB74B4-4BFD-4C8C-BD40-86FC1BA1603F}" dt="2022-01-20T03:00:02.979" v="5174" actId="1076"/>
          <ac:picMkLst>
            <pc:docMk/>
            <pc:sldMk cId="1335127193" sldId="318"/>
            <ac:picMk id="26" creationId="{AA842A6C-AFEF-4AF6-AE04-3C447AC6D365}"/>
          </ac:picMkLst>
        </pc:picChg>
      </pc:sldChg>
      <pc:sldChg chg="addSp delSp modSp add mod ord">
        <pc:chgData name="K HJ" userId="14ab70bdc0bfc001" providerId="LiveId" clId="{0BBB74B4-4BFD-4C8C-BD40-86FC1BA1603F}" dt="2022-01-20T03:23:51.652" v="6078" actId="1076"/>
        <pc:sldMkLst>
          <pc:docMk/>
          <pc:sldMk cId="4171733183" sldId="319"/>
        </pc:sldMkLst>
        <pc:spChg chg="del">
          <ac:chgData name="K HJ" userId="14ab70bdc0bfc001" providerId="LiveId" clId="{0BBB74B4-4BFD-4C8C-BD40-86FC1BA1603F}" dt="2022-01-20T03:22:20.637" v="6040" actId="478"/>
          <ac:spMkLst>
            <pc:docMk/>
            <pc:sldMk cId="4171733183" sldId="319"/>
            <ac:spMk id="2" creationId="{0546E572-061A-4F66-860A-EA1641AD3DE2}"/>
          </ac:spMkLst>
        </pc:spChg>
        <pc:spChg chg="del">
          <ac:chgData name="K HJ" userId="14ab70bdc0bfc001" providerId="LiveId" clId="{0BBB74B4-4BFD-4C8C-BD40-86FC1BA1603F}" dt="2022-01-20T03:01:01.407" v="5197" actId="478"/>
          <ac:spMkLst>
            <pc:docMk/>
            <pc:sldMk cId="4171733183" sldId="319"/>
            <ac:spMk id="3" creationId="{8951765C-E4E1-440B-B3F6-AD127EB533CF}"/>
          </ac:spMkLst>
        </pc:spChg>
        <pc:spChg chg="del mod">
          <ac:chgData name="K HJ" userId="14ab70bdc0bfc001" providerId="LiveId" clId="{0BBB74B4-4BFD-4C8C-BD40-86FC1BA1603F}" dt="2022-01-20T03:22:15.328" v="6038" actId="478"/>
          <ac:spMkLst>
            <pc:docMk/>
            <pc:sldMk cId="4171733183" sldId="319"/>
            <ac:spMk id="4" creationId="{8E877FB6-6DE1-44E4-8EF8-7160153CD120}"/>
          </ac:spMkLst>
        </pc:spChg>
        <pc:spChg chg="mod">
          <ac:chgData name="K HJ" userId="14ab70bdc0bfc001" providerId="LiveId" clId="{0BBB74B4-4BFD-4C8C-BD40-86FC1BA1603F}" dt="2022-01-20T03:23:47.476" v="6077" actId="1076"/>
          <ac:spMkLst>
            <pc:docMk/>
            <pc:sldMk cId="4171733183" sldId="319"/>
            <ac:spMk id="9" creationId="{7DE612D2-BD2A-47C6-88C4-0849882A902E}"/>
          </ac:spMkLst>
        </pc:spChg>
        <pc:spChg chg="del mod">
          <ac:chgData name="K HJ" userId="14ab70bdc0bfc001" providerId="LiveId" clId="{0BBB74B4-4BFD-4C8C-BD40-86FC1BA1603F}" dt="2022-01-20T03:22:38.798" v="6046" actId="478"/>
          <ac:spMkLst>
            <pc:docMk/>
            <pc:sldMk cId="4171733183" sldId="319"/>
            <ac:spMk id="10" creationId="{BF0BA2BC-A2E9-406D-81B2-63DEE2FBDB8A}"/>
          </ac:spMkLst>
        </pc:spChg>
        <pc:spChg chg="del mod">
          <ac:chgData name="K HJ" userId="14ab70bdc0bfc001" providerId="LiveId" clId="{0BBB74B4-4BFD-4C8C-BD40-86FC1BA1603F}" dt="2022-01-20T03:22:39.282" v="6047" actId="478"/>
          <ac:spMkLst>
            <pc:docMk/>
            <pc:sldMk cId="4171733183" sldId="319"/>
            <ac:spMk id="11" creationId="{91BDA7EE-F0FD-4AD0-8924-C17C880BD132}"/>
          </ac:spMkLst>
        </pc:spChg>
        <pc:spChg chg="mod">
          <ac:chgData name="K HJ" userId="14ab70bdc0bfc001" providerId="LiveId" clId="{0BBB74B4-4BFD-4C8C-BD40-86FC1BA1603F}" dt="2022-01-20T03:23:51.652" v="6078" actId="1076"/>
          <ac:spMkLst>
            <pc:docMk/>
            <pc:sldMk cId="4171733183" sldId="319"/>
            <ac:spMk id="12" creationId="{005FACE4-6DFB-469B-819E-0C094EF02DC5}"/>
          </ac:spMkLst>
        </pc:spChg>
        <pc:spChg chg="del mod">
          <ac:chgData name="K HJ" userId="14ab70bdc0bfc001" providerId="LiveId" clId="{0BBB74B4-4BFD-4C8C-BD40-86FC1BA1603F}" dt="2022-01-20T03:22:39.910" v="6048" actId="478"/>
          <ac:spMkLst>
            <pc:docMk/>
            <pc:sldMk cId="4171733183" sldId="319"/>
            <ac:spMk id="13" creationId="{FEB092DA-7B0F-4512-84A4-AEF1C75B8A3E}"/>
          </ac:spMkLst>
        </pc:spChg>
        <pc:spChg chg="add del mod">
          <ac:chgData name="K HJ" userId="14ab70bdc0bfc001" providerId="LiveId" clId="{0BBB74B4-4BFD-4C8C-BD40-86FC1BA1603F}" dt="2022-01-20T03:22:10.474" v="6036" actId="478"/>
          <ac:spMkLst>
            <pc:docMk/>
            <pc:sldMk cId="4171733183" sldId="319"/>
            <ac:spMk id="15" creationId="{53251364-5B06-46E9-B54F-B22D141ED244}"/>
          </ac:spMkLst>
        </pc:spChg>
        <pc:picChg chg="del">
          <ac:chgData name="K HJ" userId="14ab70bdc0bfc001" providerId="LiveId" clId="{0BBB74B4-4BFD-4C8C-BD40-86FC1BA1603F}" dt="2022-01-20T03:21:56.125" v="6030" actId="478"/>
          <ac:picMkLst>
            <pc:docMk/>
            <pc:sldMk cId="4171733183" sldId="319"/>
            <ac:picMk id="6" creationId="{0A7CB656-7A68-458F-B716-7A654BE93364}"/>
          </ac:picMkLst>
        </pc:picChg>
        <pc:picChg chg="add mod">
          <ac:chgData name="K HJ" userId="14ab70bdc0bfc001" providerId="LiveId" clId="{0BBB74B4-4BFD-4C8C-BD40-86FC1BA1603F}" dt="2022-01-20T03:23:39.892" v="6074" actId="1076"/>
          <ac:picMkLst>
            <pc:docMk/>
            <pc:sldMk cId="4171733183" sldId="319"/>
            <ac:picMk id="7" creationId="{ABB2A7F2-3DCB-463B-970C-655C7D2171C0}"/>
          </ac:picMkLst>
        </pc:picChg>
        <pc:picChg chg="add mod">
          <ac:chgData name="K HJ" userId="14ab70bdc0bfc001" providerId="LiveId" clId="{0BBB74B4-4BFD-4C8C-BD40-86FC1BA1603F}" dt="2022-01-20T03:23:39.892" v="6074" actId="1076"/>
          <ac:picMkLst>
            <pc:docMk/>
            <pc:sldMk cId="4171733183" sldId="319"/>
            <ac:picMk id="16" creationId="{8BB6F2B7-5497-40B4-95BC-52B4A52C18E2}"/>
          </ac:picMkLst>
        </pc:picChg>
        <pc:cxnChg chg="del">
          <ac:chgData name="K HJ" userId="14ab70bdc0bfc001" providerId="LiveId" clId="{0BBB74B4-4BFD-4C8C-BD40-86FC1BA1603F}" dt="2022-01-20T03:21:58.287" v="6031" actId="478"/>
          <ac:cxnSpMkLst>
            <pc:docMk/>
            <pc:sldMk cId="4171733183" sldId="319"/>
            <ac:cxnSpMk id="14" creationId="{E4C928DA-EA9F-470F-8047-5E124CE867C5}"/>
          </ac:cxnSpMkLst>
        </pc:cxnChg>
      </pc:sldChg>
      <pc:sldChg chg="addSp delSp modSp add mod ord">
        <pc:chgData name="K HJ" userId="14ab70bdc0bfc001" providerId="LiveId" clId="{0BBB74B4-4BFD-4C8C-BD40-86FC1BA1603F}" dt="2022-01-20T03:03:04.671" v="5310"/>
        <pc:sldMkLst>
          <pc:docMk/>
          <pc:sldMk cId="1124312959" sldId="320"/>
        </pc:sldMkLst>
        <pc:spChg chg="mod">
          <ac:chgData name="K HJ" userId="14ab70bdc0bfc001" providerId="LiveId" clId="{0BBB74B4-4BFD-4C8C-BD40-86FC1BA1603F}" dt="2022-01-20T03:01:54.874" v="5301"/>
          <ac:spMkLst>
            <pc:docMk/>
            <pc:sldMk cId="1124312959" sldId="320"/>
            <ac:spMk id="9" creationId="{7DE612D2-BD2A-47C6-88C4-0849882A902E}"/>
          </ac:spMkLst>
        </pc:spChg>
        <pc:spChg chg="del">
          <ac:chgData name="K HJ" userId="14ab70bdc0bfc001" providerId="LiveId" clId="{0BBB74B4-4BFD-4C8C-BD40-86FC1BA1603F}" dt="2022-01-20T03:01:26.718" v="5201" actId="478"/>
          <ac:spMkLst>
            <pc:docMk/>
            <pc:sldMk cId="1124312959" sldId="320"/>
            <ac:spMk id="10" creationId="{BF0BA2BC-A2E9-406D-81B2-63DEE2FBDB8A}"/>
          </ac:spMkLst>
        </pc:spChg>
        <pc:spChg chg="del">
          <ac:chgData name="K HJ" userId="14ab70bdc0bfc001" providerId="LiveId" clId="{0BBB74B4-4BFD-4C8C-BD40-86FC1BA1603F}" dt="2022-01-20T03:01:28.360" v="5202" actId="478"/>
          <ac:spMkLst>
            <pc:docMk/>
            <pc:sldMk cId="1124312959" sldId="320"/>
            <ac:spMk id="11" creationId="{91BDA7EE-F0FD-4AD0-8924-C17C880BD132}"/>
          </ac:spMkLst>
        </pc:spChg>
        <pc:spChg chg="del">
          <ac:chgData name="K HJ" userId="14ab70bdc0bfc001" providerId="LiveId" clId="{0BBB74B4-4BFD-4C8C-BD40-86FC1BA1603F}" dt="2022-01-20T03:01:26.718" v="5201" actId="478"/>
          <ac:spMkLst>
            <pc:docMk/>
            <pc:sldMk cId="1124312959" sldId="320"/>
            <ac:spMk id="12" creationId="{005FACE4-6DFB-469B-819E-0C094EF02DC5}"/>
          </ac:spMkLst>
        </pc:spChg>
        <pc:spChg chg="del">
          <ac:chgData name="K HJ" userId="14ab70bdc0bfc001" providerId="LiveId" clId="{0BBB74B4-4BFD-4C8C-BD40-86FC1BA1603F}" dt="2022-01-20T03:01:26.718" v="5201" actId="478"/>
          <ac:spMkLst>
            <pc:docMk/>
            <pc:sldMk cId="1124312959" sldId="320"/>
            <ac:spMk id="13" creationId="{FEB092DA-7B0F-4512-84A4-AEF1C75B8A3E}"/>
          </ac:spMkLst>
        </pc:spChg>
        <pc:picChg chg="add mod">
          <ac:chgData name="K HJ" userId="14ab70bdc0bfc001" providerId="LiveId" clId="{0BBB74B4-4BFD-4C8C-BD40-86FC1BA1603F}" dt="2022-01-20T03:02:43.320" v="5304" actId="1076"/>
          <ac:picMkLst>
            <pc:docMk/>
            <pc:sldMk cId="1124312959" sldId="320"/>
            <ac:picMk id="5" creationId="{781693A0-3431-4B56-9459-FE397AFF12F4}"/>
          </ac:picMkLst>
        </pc:picChg>
        <pc:picChg chg="del">
          <ac:chgData name="K HJ" userId="14ab70bdc0bfc001" providerId="LiveId" clId="{0BBB74B4-4BFD-4C8C-BD40-86FC1BA1603F}" dt="2022-01-20T03:01:31.193" v="5203" actId="478"/>
          <ac:picMkLst>
            <pc:docMk/>
            <pc:sldMk cId="1124312959" sldId="320"/>
            <ac:picMk id="6" creationId="{0A7CB656-7A68-458F-B716-7A654BE93364}"/>
          </ac:picMkLst>
        </pc:picChg>
        <pc:cxnChg chg="del mod">
          <ac:chgData name="K HJ" userId="14ab70bdc0bfc001" providerId="LiveId" clId="{0BBB74B4-4BFD-4C8C-BD40-86FC1BA1603F}" dt="2022-01-20T03:03:01.860" v="5308" actId="478"/>
          <ac:cxnSpMkLst>
            <pc:docMk/>
            <pc:sldMk cId="1124312959" sldId="320"/>
            <ac:cxnSpMk id="14" creationId="{E4C928DA-EA9F-470F-8047-5E124CE867C5}"/>
          </ac:cxnSpMkLst>
        </pc:cxnChg>
        <pc:cxnChg chg="add mod">
          <ac:chgData name="K HJ" userId="14ab70bdc0bfc001" providerId="LiveId" clId="{0BBB74B4-4BFD-4C8C-BD40-86FC1BA1603F}" dt="2022-01-20T03:02:48.931" v="5307" actId="1076"/>
          <ac:cxnSpMkLst>
            <pc:docMk/>
            <pc:sldMk cId="1124312959" sldId="320"/>
            <ac:cxnSpMk id="16" creationId="{B8C7BC35-78B9-4204-8BD7-7CB66A8C12DB}"/>
          </ac:cxnSpMkLst>
        </pc:cxnChg>
      </pc:sldChg>
      <pc:sldChg chg="add del">
        <pc:chgData name="K HJ" userId="14ab70bdc0bfc001" providerId="LiveId" clId="{0BBB74B4-4BFD-4C8C-BD40-86FC1BA1603F}" dt="2022-01-20T03:01:09.190" v="5199" actId="47"/>
        <pc:sldMkLst>
          <pc:docMk/>
          <pc:sldMk cId="4162214462" sldId="320"/>
        </pc:sldMkLst>
      </pc:sldChg>
      <pc:sldChg chg="addSp delSp modSp add mod">
        <pc:chgData name="K HJ" userId="14ab70bdc0bfc001" providerId="LiveId" clId="{0BBB74B4-4BFD-4C8C-BD40-86FC1BA1603F}" dt="2022-01-20T03:04:03.491" v="5344" actId="1076"/>
        <pc:sldMkLst>
          <pc:docMk/>
          <pc:sldMk cId="920041206" sldId="321"/>
        </pc:sldMkLst>
        <pc:spChg chg="mod">
          <ac:chgData name="K HJ" userId="14ab70bdc0bfc001" providerId="LiveId" clId="{0BBB74B4-4BFD-4C8C-BD40-86FC1BA1603F}" dt="2022-01-20T03:03:22.426" v="5338"/>
          <ac:spMkLst>
            <pc:docMk/>
            <pc:sldMk cId="920041206" sldId="321"/>
            <ac:spMk id="9" creationId="{7DE612D2-BD2A-47C6-88C4-0849882A902E}"/>
          </ac:spMkLst>
        </pc:spChg>
        <pc:picChg chg="del">
          <ac:chgData name="K HJ" userId="14ab70bdc0bfc001" providerId="LiveId" clId="{0BBB74B4-4BFD-4C8C-BD40-86FC1BA1603F}" dt="2022-01-20T03:03:24.064" v="5340" actId="478"/>
          <ac:picMkLst>
            <pc:docMk/>
            <pc:sldMk cId="920041206" sldId="321"/>
            <ac:picMk id="5" creationId="{781693A0-3431-4B56-9459-FE397AFF12F4}"/>
          </ac:picMkLst>
        </pc:picChg>
        <pc:picChg chg="add mod">
          <ac:chgData name="K HJ" userId="14ab70bdc0bfc001" providerId="LiveId" clId="{0BBB74B4-4BFD-4C8C-BD40-86FC1BA1603F}" dt="2022-01-20T03:04:03.491" v="5344" actId="1076"/>
          <ac:picMkLst>
            <pc:docMk/>
            <pc:sldMk cId="920041206" sldId="321"/>
            <ac:picMk id="6" creationId="{4D37F1AF-8A5F-41BE-A7E9-3BB7E20A6941}"/>
          </ac:picMkLst>
        </pc:picChg>
        <pc:cxnChg chg="del mod">
          <ac:chgData name="K HJ" userId="14ab70bdc0bfc001" providerId="LiveId" clId="{0BBB74B4-4BFD-4C8C-BD40-86FC1BA1603F}" dt="2022-01-20T03:03:59.343" v="5343" actId="478"/>
          <ac:cxnSpMkLst>
            <pc:docMk/>
            <pc:sldMk cId="920041206" sldId="321"/>
            <ac:cxnSpMk id="16" creationId="{B8C7BC35-78B9-4204-8BD7-7CB66A8C12DB}"/>
          </ac:cxnSpMkLst>
        </pc:cxnChg>
      </pc:sldChg>
      <pc:sldChg chg="addSp delSp modSp add mod">
        <pc:chgData name="K HJ" userId="14ab70bdc0bfc001" providerId="LiveId" clId="{0BBB74B4-4BFD-4C8C-BD40-86FC1BA1603F}" dt="2022-01-20T03:05:39.712" v="5386" actId="14100"/>
        <pc:sldMkLst>
          <pc:docMk/>
          <pc:sldMk cId="308175026" sldId="322"/>
        </pc:sldMkLst>
        <pc:spChg chg="mod">
          <ac:chgData name="K HJ" userId="14ab70bdc0bfc001" providerId="LiveId" clId="{0BBB74B4-4BFD-4C8C-BD40-86FC1BA1603F}" dt="2022-01-20T03:04:30.682" v="5378"/>
          <ac:spMkLst>
            <pc:docMk/>
            <pc:sldMk cId="308175026" sldId="322"/>
            <ac:spMk id="9" creationId="{7DE612D2-BD2A-47C6-88C4-0849882A902E}"/>
          </ac:spMkLst>
        </pc:spChg>
        <pc:picChg chg="add mod">
          <ac:chgData name="K HJ" userId="14ab70bdc0bfc001" providerId="LiveId" clId="{0BBB74B4-4BFD-4C8C-BD40-86FC1BA1603F}" dt="2022-01-20T03:04:59.700" v="5382" actId="1076"/>
          <ac:picMkLst>
            <pc:docMk/>
            <pc:sldMk cId="308175026" sldId="322"/>
            <ac:picMk id="5" creationId="{7AE47C48-5D66-46D2-A292-3F088F087D47}"/>
          </ac:picMkLst>
        </pc:picChg>
        <pc:picChg chg="del">
          <ac:chgData name="K HJ" userId="14ab70bdc0bfc001" providerId="LiveId" clId="{0BBB74B4-4BFD-4C8C-BD40-86FC1BA1603F}" dt="2022-01-20T03:04:32.067" v="5379" actId="478"/>
          <ac:picMkLst>
            <pc:docMk/>
            <pc:sldMk cId="308175026" sldId="322"/>
            <ac:picMk id="6" creationId="{4D37F1AF-8A5F-41BE-A7E9-3BB7E20A6941}"/>
          </ac:picMkLst>
        </pc:picChg>
        <pc:cxnChg chg="add mod">
          <ac:chgData name="K HJ" userId="14ab70bdc0bfc001" providerId="LiveId" clId="{0BBB74B4-4BFD-4C8C-BD40-86FC1BA1603F}" dt="2022-01-20T03:05:39.712" v="5386" actId="14100"/>
          <ac:cxnSpMkLst>
            <pc:docMk/>
            <pc:sldMk cId="308175026" sldId="322"/>
            <ac:cxnSpMk id="10" creationId="{4B28B9F6-BC3C-4E52-ADF7-28D43C75DA9B}"/>
          </ac:cxnSpMkLst>
        </pc:cxnChg>
      </pc:sldChg>
      <pc:sldChg chg="addSp delSp modSp add mod ord">
        <pc:chgData name="K HJ" userId="14ab70bdc0bfc001" providerId="LiveId" clId="{0BBB74B4-4BFD-4C8C-BD40-86FC1BA1603F}" dt="2022-01-20T03:07:20.605" v="5428" actId="14100"/>
        <pc:sldMkLst>
          <pc:docMk/>
          <pc:sldMk cId="3820876334" sldId="323"/>
        </pc:sldMkLst>
        <pc:spChg chg="mod">
          <ac:chgData name="K HJ" userId="14ab70bdc0bfc001" providerId="LiveId" clId="{0BBB74B4-4BFD-4C8C-BD40-86FC1BA1603F}" dt="2022-01-20T03:05:59.700" v="5407" actId="14100"/>
          <ac:spMkLst>
            <pc:docMk/>
            <pc:sldMk cId="3820876334" sldId="323"/>
            <ac:spMk id="9" creationId="{7DE612D2-BD2A-47C6-88C4-0849882A902E}"/>
          </ac:spMkLst>
        </pc:spChg>
        <pc:spChg chg="add mod">
          <ac:chgData name="K HJ" userId="14ab70bdc0bfc001" providerId="LiveId" clId="{0BBB74B4-4BFD-4C8C-BD40-86FC1BA1603F}" dt="2022-01-20T03:06:53.882" v="5425" actId="1076"/>
          <ac:spMkLst>
            <pc:docMk/>
            <pc:sldMk cId="3820876334" sldId="323"/>
            <ac:spMk id="10" creationId="{C08E30F4-1C45-4C36-B997-867984ED51B4}"/>
          </ac:spMkLst>
        </pc:spChg>
        <pc:picChg chg="add mod">
          <ac:chgData name="K HJ" userId="14ab70bdc0bfc001" providerId="LiveId" clId="{0BBB74B4-4BFD-4C8C-BD40-86FC1BA1603F}" dt="2022-01-20T03:06:15.495" v="5410" actId="1076"/>
          <ac:picMkLst>
            <pc:docMk/>
            <pc:sldMk cId="3820876334" sldId="323"/>
            <ac:picMk id="5" creationId="{F6FC2AA6-D5BD-4D75-87FC-72EB19DDFCF2}"/>
          </ac:picMkLst>
        </pc:picChg>
        <pc:picChg chg="del">
          <ac:chgData name="K HJ" userId="14ab70bdc0bfc001" providerId="LiveId" clId="{0BBB74B4-4BFD-4C8C-BD40-86FC1BA1603F}" dt="2022-01-20T03:06:00.764" v="5408" actId="478"/>
          <ac:picMkLst>
            <pc:docMk/>
            <pc:sldMk cId="3820876334" sldId="323"/>
            <ac:picMk id="6" creationId="{4D37F1AF-8A5F-41BE-A7E9-3BB7E20A6941}"/>
          </ac:picMkLst>
        </pc:picChg>
        <pc:picChg chg="add mod">
          <ac:chgData name="K HJ" userId="14ab70bdc0bfc001" providerId="LiveId" clId="{0BBB74B4-4BFD-4C8C-BD40-86FC1BA1603F}" dt="2022-01-20T03:06:49.456" v="5424" actId="1076"/>
          <ac:picMkLst>
            <pc:docMk/>
            <pc:sldMk cId="3820876334" sldId="323"/>
            <ac:picMk id="8" creationId="{16ECC6DC-68F0-45A0-AB5B-BE9CE9A1A1F2}"/>
          </ac:picMkLst>
        </pc:picChg>
        <pc:cxnChg chg="add mod">
          <ac:chgData name="K HJ" userId="14ab70bdc0bfc001" providerId="LiveId" clId="{0BBB74B4-4BFD-4C8C-BD40-86FC1BA1603F}" dt="2022-01-20T03:07:20.605" v="5428" actId="14100"/>
          <ac:cxnSpMkLst>
            <pc:docMk/>
            <pc:sldMk cId="3820876334" sldId="323"/>
            <ac:cxnSpMk id="12" creationId="{FE91894E-5832-4F3F-A96F-0961B43F06B4}"/>
          </ac:cxnSpMkLst>
        </pc:cxnChg>
      </pc:sldChg>
      <pc:sldChg chg="addSp delSp modSp add mod">
        <pc:chgData name="K HJ" userId="14ab70bdc0bfc001" providerId="LiveId" clId="{0BBB74B4-4BFD-4C8C-BD40-86FC1BA1603F}" dt="2022-01-20T03:09:56.251" v="5548" actId="1076"/>
        <pc:sldMkLst>
          <pc:docMk/>
          <pc:sldMk cId="1286461226" sldId="324"/>
        </pc:sldMkLst>
        <pc:spChg chg="mod">
          <ac:chgData name="K HJ" userId="14ab70bdc0bfc001" providerId="LiveId" clId="{0BBB74B4-4BFD-4C8C-BD40-86FC1BA1603F}" dt="2022-01-20T03:07:48.878" v="5448" actId="20577"/>
          <ac:spMkLst>
            <pc:docMk/>
            <pc:sldMk cId="1286461226" sldId="324"/>
            <ac:spMk id="9" creationId="{7DE612D2-BD2A-47C6-88C4-0849882A902E}"/>
          </ac:spMkLst>
        </pc:spChg>
        <pc:spChg chg="del">
          <ac:chgData name="K HJ" userId="14ab70bdc0bfc001" providerId="LiveId" clId="{0BBB74B4-4BFD-4C8C-BD40-86FC1BA1603F}" dt="2022-01-20T03:08:04.657" v="5449" actId="478"/>
          <ac:spMkLst>
            <pc:docMk/>
            <pc:sldMk cId="1286461226" sldId="324"/>
            <ac:spMk id="10" creationId="{C08E30F4-1C45-4C36-B997-867984ED51B4}"/>
          </ac:spMkLst>
        </pc:spChg>
        <pc:spChg chg="add mod">
          <ac:chgData name="K HJ" userId="14ab70bdc0bfc001" providerId="LiveId" clId="{0BBB74B4-4BFD-4C8C-BD40-86FC1BA1603F}" dt="2022-01-20T03:09:56.251" v="5548" actId="1076"/>
          <ac:spMkLst>
            <pc:docMk/>
            <pc:sldMk cId="1286461226" sldId="324"/>
            <ac:spMk id="13" creationId="{4F30583D-BDB9-48F9-8A5E-5815CA601179}"/>
          </ac:spMkLst>
        </pc:spChg>
        <pc:spChg chg="add mod">
          <ac:chgData name="K HJ" userId="14ab70bdc0bfc001" providerId="LiveId" clId="{0BBB74B4-4BFD-4C8C-BD40-86FC1BA1603F}" dt="2022-01-20T03:09:56.251" v="5548" actId="1076"/>
          <ac:spMkLst>
            <pc:docMk/>
            <pc:sldMk cId="1286461226" sldId="324"/>
            <ac:spMk id="14" creationId="{A8264074-90E1-4CCC-9A40-52FA8B54DCCE}"/>
          </ac:spMkLst>
        </pc:spChg>
        <pc:spChg chg="add mod">
          <ac:chgData name="K HJ" userId="14ab70bdc0bfc001" providerId="LiveId" clId="{0BBB74B4-4BFD-4C8C-BD40-86FC1BA1603F}" dt="2022-01-20T03:09:56.251" v="5548" actId="1076"/>
          <ac:spMkLst>
            <pc:docMk/>
            <pc:sldMk cId="1286461226" sldId="324"/>
            <ac:spMk id="16" creationId="{2A877EA3-9EFE-489B-8DAB-232EA2B38C9D}"/>
          </ac:spMkLst>
        </pc:spChg>
        <pc:picChg chg="del">
          <ac:chgData name="K HJ" userId="14ab70bdc0bfc001" providerId="LiveId" clId="{0BBB74B4-4BFD-4C8C-BD40-86FC1BA1603F}" dt="2022-01-20T03:08:06.478" v="5452" actId="478"/>
          <ac:picMkLst>
            <pc:docMk/>
            <pc:sldMk cId="1286461226" sldId="324"/>
            <ac:picMk id="5" creationId="{F6FC2AA6-D5BD-4D75-87FC-72EB19DDFCF2}"/>
          </ac:picMkLst>
        </pc:picChg>
        <pc:picChg chg="add mod">
          <ac:chgData name="K HJ" userId="14ab70bdc0bfc001" providerId="LiveId" clId="{0BBB74B4-4BFD-4C8C-BD40-86FC1BA1603F}" dt="2022-01-20T03:09:56.251" v="5548" actId="1076"/>
          <ac:picMkLst>
            <pc:docMk/>
            <pc:sldMk cId="1286461226" sldId="324"/>
            <ac:picMk id="6" creationId="{64DF28EA-1BC2-4E79-BA27-6AD182EB4B14}"/>
          </ac:picMkLst>
        </pc:picChg>
        <pc:picChg chg="del">
          <ac:chgData name="K HJ" userId="14ab70bdc0bfc001" providerId="LiveId" clId="{0BBB74B4-4BFD-4C8C-BD40-86FC1BA1603F}" dt="2022-01-20T03:08:05.135" v="5450" actId="478"/>
          <ac:picMkLst>
            <pc:docMk/>
            <pc:sldMk cId="1286461226" sldId="324"/>
            <ac:picMk id="8" creationId="{16ECC6DC-68F0-45A0-AB5B-BE9CE9A1A1F2}"/>
          </ac:picMkLst>
        </pc:picChg>
        <pc:cxnChg chg="del">
          <ac:chgData name="K HJ" userId="14ab70bdc0bfc001" providerId="LiveId" clId="{0BBB74B4-4BFD-4C8C-BD40-86FC1BA1603F}" dt="2022-01-20T03:08:05.925" v="5451" actId="478"/>
          <ac:cxnSpMkLst>
            <pc:docMk/>
            <pc:sldMk cId="1286461226" sldId="324"/>
            <ac:cxnSpMk id="12" creationId="{FE91894E-5832-4F3F-A96F-0961B43F06B4}"/>
          </ac:cxnSpMkLst>
        </pc:cxnChg>
      </pc:sldChg>
      <pc:sldChg chg="addSp delSp modSp add mod">
        <pc:chgData name="K HJ" userId="14ab70bdc0bfc001" providerId="LiveId" clId="{0BBB74B4-4BFD-4C8C-BD40-86FC1BA1603F}" dt="2022-01-20T03:11:47.435" v="5623" actId="14100"/>
        <pc:sldMkLst>
          <pc:docMk/>
          <pc:sldMk cId="1004250811" sldId="325"/>
        </pc:sldMkLst>
        <pc:spChg chg="mod">
          <ac:chgData name="K HJ" userId="14ab70bdc0bfc001" providerId="LiveId" clId="{0BBB74B4-4BFD-4C8C-BD40-86FC1BA1603F}" dt="2022-01-20T03:11:08.899" v="5620" actId="1076"/>
          <ac:spMkLst>
            <pc:docMk/>
            <pc:sldMk cId="1004250811" sldId="325"/>
            <ac:spMk id="9" creationId="{7DE612D2-BD2A-47C6-88C4-0849882A902E}"/>
          </ac:spMkLst>
        </pc:spChg>
        <pc:spChg chg="del">
          <ac:chgData name="K HJ" userId="14ab70bdc0bfc001" providerId="LiveId" clId="{0BBB74B4-4BFD-4C8C-BD40-86FC1BA1603F}" dt="2022-01-20T03:10:34.322" v="5612" actId="478"/>
          <ac:spMkLst>
            <pc:docMk/>
            <pc:sldMk cId="1004250811" sldId="325"/>
            <ac:spMk id="13" creationId="{4F30583D-BDB9-48F9-8A5E-5815CA601179}"/>
          </ac:spMkLst>
        </pc:spChg>
        <pc:spChg chg="del">
          <ac:chgData name="K HJ" userId="14ab70bdc0bfc001" providerId="LiveId" clId="{0BBB74B4-4BFD-4C8C-BD40-86FC1BA1603F}" dt="2022-01-20T03:10:34.781" v="5613" actId="478"/>
          <ac:spMkLst>
            <pc:docMk/>
            <pc:sldMk cId="1004250811" sldId="325"/>
            <ac:spMk id="14" creationId="{A8264074-90E1-4CCC-9A40-52FA8B54DCCE}"/>
          </ac:spMkLst>
        </pc:spChg>
        <pc:spChg chg="del">
          <ac:chgData name="K HJ" userId="14ab70bdc0bfc001" providerId="LiveId" clId="{0BBB74B4-4BFD-4C8C-BD40-86FC1BA1603F}" dt="2022-01-20T03:11:05.021" v="5619" actId="478"/>
          <ac:spMkLst>
            <pc:docMk/>
            <pc:sldMk cId="1004250811" sldId="325"/>
            <ac:spMk id="15" creationId="{53251364-5B06-46E9-B54F-B22D141ED244}"/>
          </ac:spMkLst>
        </pc:spChg>
        <pc:spChg chg="del">
          <ac:chgData name="K HJ" userId="14ab70bdc0bfc001" providerId="LiveId" clId="{0BBB74B4-4BFD-4C8C-BD40-86FC1BA1603F}" dt="2022-01-20T03:10:35.184" v="5614" actId="478"/>
          <ac:spMkLst>
            <pc:docMk/>
            <pc:sldMk cId="1004250811" sldId="325"/>
            <ac:spMk id="16" creationId="{2A877EA3-9EFE-489B-8DAB-232EA2B38C9D}"/>
          </ac:spMkLst>
        </pc:spChg>
        <pc:picChg chg="add mod">
          <ac:chgData name="K HJ" userId="14ab70bdc0bfc001" providerId="LiveId" clId="{0BBB74B4-4BFD-4C8C-BD40-86FC1BA1603F}" dt="2022-01-20T03:11:02.936" v="5618" actId="1076"/>
          <ac:picMkLst>
            <pc:docMk/>
            <pc:sldMk cId="1004250811" sldId="325"/>
            <ac:picMk id="5" creationId="{368B1B99-F515-425D-BE8D-C6CBD1B961A8}"/>
          </ac:picMkLst>
        </pc:picChg>
        <pc:picChg chg="del">
          <ac:chgData name="K HJ" userId="14ab70bdc0bfc001" providerId="LiveId" clId="{0BBB74B4-4BFD-4C8C-BD40-86FC1BA1603F}" dt="2022-01-20T03:10:33.442" v="5611" actId="478"/>
          <ac:picMkLst>
            <pc:docMk/>
            <pc:sldMk cId="1004250811" sldId="325"/>
            <ac:picMk id="6" creationId="{64DF28EA-1BC2-4E79-BA27-6AD182EB4B14}"/>
          </ac:picMkLst>
        </pc:picChg>
        <pc:cxnChg chg="add mod">
          <ac:chgData name="K HJ" userId="14ab70bdc0bfc001" providerId="LiveId" clId="{0BBB74B4-4BFD-4C8C-BD40-86FC1BA1603F}" dt="2022-01-20T03:11:47.435" v="5623" actId="14100"/>
          <ac:cxnSpMkLst>
            <pc:docMk/>
            <pc:sldMk cId="1004250811" sldId="325"/>
            <ac:cxnSpMk id="12" creationId="{D00EFBC7-9794-427F-8605-8C35485FC564}"/>
          </ac:cxnSpMkLst>
        </pc:cxnChg>
      </pc:sldChg>
      <pc:sldChg chg="addSp delSp modSp add mod ord">
        <pc:chgData name="K HJ" userId="14ab70bdc0bfc001" providerId="LiveId" clId="{0BBB74B4-4BFD-4C8C-BD40-86FC1BA1603F}" dt="2022-01-20T03:17:41.202" v="5948" actId="1076"/>
        <pc:sldMkLst>
          <pc:docMk/>
          <pc:sldMk cId="2055769768" sldId="326"/>
        </pc:sldMkLst>
        <pc:spChg chg="mod">
          <ac:chgData name="K HJ" userId="14ab70bdc0bfc001" providerId="LiveId" clId="{0BBB74B4-4BFD-4C8C-BD40-86FC1BA1603F}" dt="2022-01-20T03:16:56.012" v="5941" actId="1076"/>
          <ac:spMkLst>
            <pc:docMk/>
            <pc:sldMk cId="2055769768" sldId="326"/>
            <ac:spMk id="9" creationId="{7DE612D2-BD2A-47C6-88C4-0849882A902E}"/>
          </ac:spMkLst>
        </pc:spChg>
        <pc:spChg chg="mod">
          <ac:chgData name="K HJ" userId="14ab70bdc0bfc001" providerId="LiveId" clId="{0BBB74B4-4BFD-4C8C-BD40-86FC1BA1603F}" dt="2022-01-20T03:15:11.720" v="5819"/>
          <ac:spMkLst>
            <pc:docMk/>
            <pc:sldMk cId="2055769768" sldId="326"/>
            <ac:spMk id="11" creationId="{42CDFC2C-7C06-403A-A33E-D7F1DC064EF1}"/>
          </ac:spMkLst>
        </pc:spChg>
        <pc:spChg chg="mod">
          <ac:chgData name="K HJ" userId="14ab70bdc0bfc001" providerId="LiveId" clId="{0BBB74B4-4BFD-4C8C-BD40-86FC1BA1603F}" dt="2022-01-20T03:14:56.491" v="5733"/>
          <ac:spMkLst>
            <pc:docMk/>
            <pc:sldMk cId="2055769768" sldId="326"/>
            <ac:spMk id="12" creationId="{025F891A-A8FE-4CAD-A8FE-90714D56D1D9}"/>
          </ac:spMkLst>
        </pc:spChg>
        <pc:spChg chg="mod">
          <ac:chgData name="K HJ" userId="14ab70bdc0bfc001" providerId="LiveId" clId="{0BBB74B4-4BFD-4C8C-BD40-86FC1BA1603F}" dt="2022-01-20T03:16:52.645" v="5940" actId="1076"/>
          <ac:spMkLst>
            <pc:docMk/>
            <pc:sldMk cId="2055769768" sldId="326"/>
            <ac:spMk id="13" creationId="{4F30583D-BDB9-48F9-8A5E-5815CA601179}"/>
          </ac:spMkLst>
        </pc:spChg>
        <pc:spChg chg="del mod">
          <ac:chgData name="K HJ" userId="14ab70bdc0bfc001" providerId="LiveId" clId="{0BBB74B4-4BFD-4C8C-BD40-86FC1BA1603F}" dt="2022-01-20T03:14:17.633" v="5712" actId="478"/>
          <ac:spMkLst>
            <pc:docMk/>
            <pc:sldMk cId="2055769768" sldId="326"/>
            <ac:spMk id="14" creationId="{A8264074-90E1-4CCC-9A40-52FA8B54DCCE}"/>
          </ac:spMkLst>
        </pc:spChg>
        <pc:spChg chg="mod">
          <ac:chgData name="K HJ" userId="14ab70bdc0bfc001" providerId="LiveId" clId="{0BBB74B4-4BFD-4C8C-BD40-86FC1BA1603F}" dt="2022-01-20T03:16:42.010" v="5939" actId="20577"/>
          <ac:spMkLst>
            <pc:docMk/>
            <pc:sldMk cId="2055769768" sldId="326"/>
            <ac:spMk id="15" creationId="{53251364-5B06-46E9-B54F-B22D141ED244}"/>
          </ac:spMkLst>
        </pc:spChg>
        <pc:spChg chg="del">
          <ac:chgData name="K HJ" userId="14ab70bdc0bfc001" providerId="LiveId" clId="{0BBB74B4-4BFD-4C8C-BD40-86FC1BA1603F}" dt="2022-01-20T03:14:16.936" v="5711" actId="478"/>
          <ac:spMkLst>
            <pc:docMk/>
            <pc:sldMk cId="2055769768" sldId="326"/>
            <ac:spMk id="16" creationId="{2A877EA3-9EFE-489B-8DAB-232EA2B38C9D}"/>
          </ac:spMkLst>
        </pc:spChg>
        <pc:spChg chg="mod">
          <ac:chgData name="K HJ" userId="14ab70bdc0bfc001" providerId="LiveId" clId="{0BBB74B4-4BFD-4C8C-BD40-86FC1BA1603F}" dt="2022-01-20T03:15:44.114" v="5933"/>
          <ac:spMkLst>
            <pc:docMk/>
            <pc:sldMk cId="2055769768" sldId="326"/>
            <ac:spMk id="18" creationId="{20AAF492-543B-4D41-B6D0-FE8831C37716}"/>
          </ac:spMkLst>
        </pc:spChg>
        <pc:spChg chg="mod">
          <ac:chgData name="K HJ" userId="14ab70bdc0bfc001" providerId="LiveId" clId="{0BBB74B4-4BFD-4C8C-BD40-86FC1BA1603F}" dt="2022-01-20T03:15:28.641" v="5844"/>
          <ac:spMkLst>
            <pc:docMk/>
            <pc:sldMk cId="2055769768" sldId="326"/>
            <ac:spMk id="19" creationId="{4746CB8B-CA47-48A6-90A4-A302AA12B584}"/>
          </ac:spMkLst>
        </pc:spChg>
        <pc:grpChg chg="add mod">
          <ac:chgData name="K HJ" userId="14ab70bdc0bfc001" providerId="LiveId" clId="{0BBB74B4-4BFD-4C8C-BD40-86FC1BA1603F}" dt="2022-01-20T03:16:52.645" v="5940" actId="1076"/>
          <ac:grpSpMkLst>
            <pc:docMk/>
            <pc:sldMk cId="2055769768" sldId="326"/>
            <ac:grpSpMk id="10" creationId="{BBF559B7-F8BA-4AD0-8F41-55F016E20ECA}"/>
          </ac:grpSpMkLst>
        </pc:grpChg>
        <pc:grpChg chg="add mod">
          <ac:chgData name="K HJ" userId="14ab70bdc0bfc001" providerId="LiveId" clId="{0BBB74B4-4BFD-4C8C-BD40-86FC1BA1603F}" dt="2022-01-20T03:16:52.645" v="5940" actId="1076"/>
          <ac:grpSpMkLst>
            <pc:docMk/>
            <pc:sldMk cId="2055769768" sldId="326"/>
            <ac:grpSpMk id="17" creationId="{90075DD5-3AE3-4B6E-B5C5-5F1E938CABFD}"/>
          </ac:grpSpMkLst>
        </pc:grpChg>
        <pc:picChg chg="add mod">
          <ac:chgData name="K HJ" userId="14ab70bdc0bfc001" providerId="LiveId" clId="{0BBB74B4-4BFD-4C8C-BD40-86FC1BA1603F}" dt="2022-01-20T03:16:36.812" v="5938" actId="1076"/>
          <ac:picMkLst>
            <pc:docMk/>
            <pc:sldMk cId="2055769768" sldId="326"/>
            <ac:picMk id="5" creationId="{70567ACB-CBBE-4F9B-AFB3-969C1BA9BB1A}"/>
          </ac:picMkLst>
        </pc:picChg>
        <pc:picChg chg="del">
          <ac:chgData name="K HJ" userId="14ab70bdc0bfc001" providerId="LiveId" clId="{0BBB74B4-4BFD-4C8C-BD40-86FC1BA1603F}" dt="2022-01-20T03:13:42.469" v="5677" actId="478"/>
          <ac:picMkLst>
            <pc:docMk/>
            <pc:sldMk cId="2055769768" sldId="326"/>
            <ac:picMk id="6" creationId="{64DF28EA-1BC2-4E79-BA27-6AD182EB4B14}"/>
          </ac:picMkLst>
        </pc:picChg>
        <pc:cxnChg chg="add mod">
          <ac:chgData name="K HJ" userId="14ab70bdc0bfc001" providerId="LiveId" clId="{0BBB74B4-4BFD-4C8C-BD40-86FC1BA1603F}" dt="2022-01-20T03:17:23.838" v="5944" actId="14100"/>
          <ac:cxnSpMkLst>
            <pc:docMk/>
            <pc:sldMk cId="2055769768" sldId="326"/>
            <ac:cxnSpMk id="20" creationId="{25C0292C-88EE-45A8-9DAD-CC4EBFE2EA79}"/>
          </ac:cxnSpMkLst>
        </pc:cxnChg>
        <pc:cxnChg chg="add mod">
          <ac:chgData name="K HJ" userId="14ab70bdc0bfc001" providerId="LiveId" clId="{0BBB74B4-4BFD-4C8C-BD40-86FC1BA1603F}" dt="2022-01-20T03:17:41.202" v="5948" actId="1076"/>
          <ac:cxnSpMkLst>
            <pc:docMk/>
            <pc:sldMk cId="2055769768" sldId="326"/>
            <ac:cxnSpMk id="21" creationId="{9421CB87-A1C9-4D57-9A7B-187AD2870BBE}"/>
          </ac:cxnSpMkLst>
        </pc:cxnChg>
      </pc:sldChg>
      <pc:sldChg chg="addSp delSp modSp add mod ord">
        <pc:chgData name="K HJ" userId="14ab70bdc0bfc001" providerId="LiveId" clId="{0BBB74B4-4BFD-4C8C-BD40-86FC1BA1603F}" dt="2022-01-20T03:21:03.080" v="6029" actId="166"/>
        <pc:sldMkLst>
          <pc:docMk/>
          <pc:sldMk cId="1644006028" sldId="327"/>
        </pc:sldMkLst>
        <pc:spChg chg="del">
          <ac:chgData name="K HJ" userId="14ab70bdc0bfc001" providerId="LiveId" clId="{0BBB74B4-4BFD-4C8C-BD40-86FC1BA1603F}" dt="2022-01-20T03:19:12.875" v="5998" actId="478"/>
          <ac:spMkLst>
            <pc:docMk/>
            <pc:sldMk cId="1644006028" sldId="327"/>
            <ac:spMk id="2" creationId="{0546E572-061A-4F66-860A-EA1641AD3DE2}"/>
          </ac:spMkLst>
        </pc:spChg>
        <pc:spChg chg="del">
          <ac:chgData name="K HJ" userId="14ab70bdc0bfc001" providerId="LiveId" clId="{0BBB74B4-4BFD-4C8C-BD40-86FC1BA1603F}" dt="2022-01-20T03:19:12.254" v="5997" actId="478"/>
          <ac:spMkLst>
            <pc:docMk/>
            <pc:sldMk cId="1644006028" sldId="327"/>
            <ac:spMk id="4" creationId="{8E877FB6-6DE1-44E4-8EF8-7160153CD120}"/>
          </ac:spMkLst>
        </pc:spChg>
        <pc:spChg chg="mod">
          <ac:chgData name="K HJ" userId="14ab70bdc0bfc001" providerId="LiveId" clId="{0BBB74B4-4BFD-4C8C-BD40-86FC1BA1603F}" dt="2022-01-20T03:19:16.268" v="5999" actId="1076"/>
          <ac:spMkLst>
            <pc:docMk/>
            <pc:sldMk cId="1644006028" sldId="327"/>
            <ac:spMk id="9" creationId="{7DE612D2-BD2A-47C6-88C4-0849882A902E}"/>
          </ac:spMkLst>
        </pc:spChg>
        <pc:spChg chg="del">
          <ac:chgData name="K HJ" userId="14ab70bdc0bfc001" providerId="LiveId" clId="{0BBB74B4-4BFD-4C8C-BD40-86FC1BA1603F}" dt="2022-01-20T03:18:20.111" v="5985" actId="478"/>
          <ac:spMkLst>
            <pc:docMk/>
            <pc:sldMk cId="1644006028" sldId="327"/>
            <ac:spMk id="13" creationId="{4F30583D-BDB9-48F9-8A5E-5815CA601179}"/>
          </ac:spMkLst>
        </pc:spChg>
        <pc:spChg chg="del mod">
          <ac:chgData name="K HJ" userId="14ab70bdc0bfc001" providerId="LiveId" clId="{0BBB74B4-4BFD-4C8C-BD40-86FC1BA1603F}" dt="2022-01-20T03:18:22.327" v="5989" actId="478"/>
          <ac:spMkLst>
            <pc:docMk/>
            <pc:sldMk cId="1644006028" sldId="327"/>
            <ac:spMk id="14" creationId="{A8264074-90E1-4CCC-9A40-52FA8B54DCCE}"/>
          </ac:spMkLst>
        </pc:spChg>
        <pc:spChg chg="del">
          <ac:chgData name="K HJ" userId="14ab70bdc0bfc001" providerId="LiveId" clId="{0BBB74B4-4BFD-4C8C-BD40-86FC1BA1603F}" dt="2022-01-20T03:18:56.373" v="5992" actId="478"/>
          <ac:spMkLst>
            <pc:docMk/>
            <pc:sldMk cId="1644006028" sldId="327"/>
            <ac:spMk id="15" creationId="{53251364-5B06-46E9-B54F-B22D141ED244}"/>
          </ac:spMkLst>
        </pc:spChg>
        <pc:spChg chg="del mod">
          <ac:chgData name="K HJ" userId="14ab70bdc0bfc001" providerId="LiveId" clId="{0BBB74B4-4BFD-4C8C-BD40-86FC1BA1603F}" dt="2022-01-20T03:18:21.719" v="5988" actId="478"/>
          <ac:spMkLst>
            <pc:docMk/>
            <pc:sldMk cId="1644006028" sldId="327"/>
            <ac:spMk id="16" creationId="{2A877EA3-9EFE-489B-8DAB-232EA2B38C9D}"/>
          </ac:spMkLst>
        </pc:spChg>
        <pc:picChg chg="add mod">
          <ac:chgData name="K HJ" userId="14ab70bdc0bfc001" providerId="LiveId" clId="{0BBB74B4-4BFD-4C8C-BD40-86FC1BA1603F}" dt="2022-01-20T03:19:17.954" v="6000" actId="1076"/>
          <ac:picMkLst>
            <pc:docMk/>
            <pc:sldMk cId="1644006028" sldId="327"/>
            <ac:picMk id="5" creationId="{44D83E76-9862-4A2E-B9D4-72CAAA4E1A37}"/>
          </ac:picMkLst>
        </pc:picChg>
        <pc:picChg chg="del">
          <ac:chgData name="K HJ" userId="14ab70bdc0bfc001" providerId="LiveId" clId="{0BBB74B4-4BFD-4C8C-BD40-86FC1BA1603F}" dt="2022-01-20T03:18:19.480" v="5984" actId="478"/>
          <ac:picMkLst>
            <pc:docMk/>
            <pc:sldMk cId="1644006028" sldId="327"/>
            <ac:picMk id="6" creationId="{64DF28EA-1BC2-4E79-BA27-6AD182EB4B14}"/>
          </ac:picMkLst>
        </pc:picChg>
        <pc:picChg chg="add mod ord">
          <ac:chgData name="K HJ" userId="14ab70bdc0bfc001" providerId="LiveId" clId="{0BBB74B4-4BFD-4C8C-BD40-86FC1BA1603F}" dt="2022-01-20T03:21:03.080" v="6029" actId="166"/>
          <ac:picMkLst>
            <pc:docMk/>
            <pc:sldMk cId="1644006028" sldId="327"/>
            <ac:picMk id="11" creationId="{1596C31E-5B5D-4544-84D5-D759EE47EBA5}"/>
          </ac:picMkLst>
        </pc:picChg>
        <pc:picChg chg="add mod">
          <ac:chgData name="K HJ" userId="14ab70bdc0bfc001" providerId="LiveId" clId="{0BBB74B4-4BFD-4C8C-BD40-86FC1BA1603F}" dt="2022-01-20T03:20:54.412" v="6027" actId="1035"/>
          <ac:picMkLst>
            <pc:docMk/>
            <pc:sldMk cId="1644006028" sldId="327"/>
            <ac:picMk id="19" creationId="{B0729E2D-F110-4798-A841-CD7A32B4340D}"/>
          </ac:picMkLst>
        </pc:picChg>
        <pc:cxnChg chg="add mod">
          <ac:chgData name="K HJ" userId="14ab70bdc0bfc001" providerId="LiveId" clId="{0BBB74B4-4BFD-4C8C-BD40-86FC1BA1603F}" dt="2022-01-20T03:19:40.928" v="6004" actId="1076"/>
          <ac:cxnSpMkLst>
            <pc:docMk/>
            <pc:sldMk cId="1644006028" sldId="327"/>
            <ac:cxnSpMk id="12" creationId="{CFF36736-7DCD-4821-B7A3-8A2B0D8738ED}"/>
          </ac:cxnSpMkLst>
        </pc:cxnChg>
        <pc:cxnChg chg="add mod">
          <ac:chgData name="K HJ" userId="14ab70bdc0bfc001" providerId="LiveId" clId="{0BBB74B4-4BFD-4C8C-BD40-86FC1BA1603F}" dt="2022-01-20T03:19:50.896" v="6008" actId="1076"/>
          <ac:cxnSpMkLst>
            <pc:docMk/>
            <pc:sldMk cId="1644006028" sldId="327"/>
            <ac:cxnSpMk id="17" creationId="{B9A8C03B-3A06-4EF6-B348-B0DCC999A850}"/>
          </ac:cxnSpMkLst>
        </pc:cxnChg>
      </pc:sldChg>
      <pc:sldChg chg="add del">
        <pc:chgData name="K HJ" userId="14ab70bdc0bfc001" providerId="LiveId" clId="{0BBB74B4-4BFD-4C8C-BD40-86FC1BA1603F}" dt="2022-01-20T03:14:31.804" v="5714"/>
        <pc:sldMkLst>
          <pc:docMk/>
          <pc:sldMk cId="4263005869" sldId="327"/>
        </pc:sldMkLst>
      </pc:sldChg>
      <pc:sldChg chg="add del">
        <pc:chgData name="K HJ" userId="14ab70bdc0bfc001" providerId="LiveId" clId="{0BBB74B4-4BFD-4C8C-BD40-86FC1BA1603F}" dt="2022-01-20T03:31:18.197" v="6177" actId="47"/>
        <pc:sldMkLst>
          <pc:docMk/>
          <pc:sldMk cId="4071305219" sldId="328"/>
        </pc:sldMkLst>
      </pc:sldChg>
      <pc:sldChg chg="modSp add mod">
        <pc:chgData name="K HJ" userId="14ab70bdc0bfc001" providerId="LiveId" clId="{0BBB74B4-4BFD-4C8C-BD40-86FC1BA1603F}" dt="2022-01-20T03:31:13.116" v="6175" actId="1076"/>
        <pc:sldMkLst>
          <pc:docMk/>
          <pc:sldMk cId="3182573629" sldId="329"/>
        </pc:sldMkLst>
        <pc:spChg chg="mod">
          <ac:chgData name="K HJ" userId="14ab70bdc0bfc001" providerId="LiveId" clId="{0BBB74B4-4BFD-4C8C-BD40-86FC1BA1603F}" dt="2022-01-20T03:31:13.116" v="6175" actId="1076"/>
          <ac:spMkLst>
            <pc:docMk/>
            <pc:sldMk cId="3182573629" sldId="329"/>
            <ac:spMk id="9" creationId="{E9B29B74-5530-431A-9A1D-6C360E5E40A6}"/>
          </ac:spMkLst>
        </pc:spChg>
        <pc:spChg chg="mod">
          <ac:chgData name="K HJ" userId="14ab70bdc0bfc001" providerId="LiveId" clId="{0BBB74B4-4BFD-4C8C-BD40-86FC1BA1603F}" dt="2022-01-20T03:31:09.014" v="6174" actId="1076"/>
          <ac:spMkLst>
            <pc:docMk/>
            <pc:sldMk cId="3182573629" sldId="329"/>
            <ac:spMk id="11" creationId="{DD6DC040-1911-4DE1-B7BA-8D50B20BC5F8}"/>
          </ac:spMkLst>
        </pc:spChg>
      </pc:sldChg>
      <pc:sldChg chg="modSp add mod">
        <pc:chgData name="K HJ" userId="14ab70bdc0bfc001" providerId="LiveId" clId="{0BBB74B4-4BFD-4C8C-BD40-86FC1BA1603F}" dt="2022-01-20T03:30:49.202" v="6153" actId="121"/>
        <pc:sldMkLst>
          <pc:docMk/>
          <pc:sldMk cId="3590041438" sldId="330"/>
        </pc:sldMkLst>
        <pc:spChg chg="mod">
          <ac:chgData name="K HJ" userId="14ab70bdc0bfc001" providerId="LiveId" clId="{0BBB74B4-4BFD-4C8C-BD40-86FC1BA1603F}" dt="2022-01-20T03:30:49.202" v="6153" actId="121"/>
          <ac:spMkLst>
            <pc:docMk/>
            <pc:sldMk cId="3590041438" sldId="330"/>
            <ac:spMk id="9" creationId="{E9B29B74-5530-431A-9A1D-6C360E5E40A6}"/>
          </ac:spMkLst>
        </pc:spChg>
        <pc:spChg chg="mod">
          <ac:chgData name="K HJ" userId="14ab70bdc0bfc001" providerId="LiveId" clId="{0BBB74B4-4BFD-4C8C-BD40-86FC1BA1603F}" dt="2022-01-20T03:30:25.149" v="6092" actId="20577"/>
          <ac:spMkLst>
            <pc:docMk/>
            <pc:sldMk cId="3590041438" sldId="330"/>
            <ac:spMk id="11" creationId="{DD6DC040-1911-4DE1-B7BA-8D50B20BC5F8}"/>
          </ac:spMkLst>
        </pc:spChg>
      </pc:sldChg>
      <pc:sldChg chg="modSp add mod">
        <pc:chgData name="K HJ" userId="14ab70bdc0bfc001" providerId="LiveId" clId="{0BBB74B4-4BFD-4C8C-BD40-86FC1BA1603F}" dt="2022-01-20T03:31:32.855" v="6205"/>
        <pc:sldMkLst>
          <pc:docMk/>
          <pc:sldMk cId="112308698" sldId="331"/>
        </pc:sldMkLst>
        <pc:spChg chg="mod">
          <ac:chgData name="K HJ" userId="14ab70bdc0bfc001" providerId="LiveId" clId="{0BBB74B4-4BFD-4C8C-BD40-86FC1BA1603F}" dt="2022-01-20T03:31:32.855" v="6205"/>
          <ac:spMkLst>
            <pc:docMk/>
            <pc:sldMk cId="112308698" sldId="331"/>
            <ac:spMk id="9" creationId="{E9B29B74-5530-431A-9A1D-6C360E5E40A6}"/>
          </ac:spMkLst>
        </pc:spChg>
        <pc:spChg chg="mod">
          <ac:chgData name="K HJ" userId="14ab70bdc0bfc001" providerId="LiveId" clId="{0BBB74B4-4BFD-4C8C-BD40-86FC1BA1603F}" dt="2022-01-20T03:31:21.392" v="6179" actId="20577"/>
          <ac:spMkLst>
            <pc:docMk/>
            <pc:sldMk cId="112308698" sldId="331"/>
            <ac:spMk id="11" creationId="{DD6DC040-1911-4DE1-B7BA-8D50B20BC5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34.sv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4859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8.3 </a:t>
            </a:r>
            <a:r>
              <a:rPr lang="ko-KR" altLang="en-US" sz="3600" spc="-300" dirty="0" err="1">
                <a:solidFill>
                  <a:schemeClr val="bg1"/>
                </a:solidFill>
                <a:latin typeface="+mj-ea"/>
                <a:ea typeface="+mj-ea"/>
              </a:rPr>
              <a:t>뉴럴</a:t>
            </a:r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 스타일 트랜스퍼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640005" cy="707886"/>
            <a:chOff x="294640" y="3596640"/>
            <a:chExt cx="2640005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9912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콘텐츠 손실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2640005" cy="707886"/>
            <a:chOff x="294640" y="3596640"/>
            <a:chExt cx="2640005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19912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스타일 손실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7380084" cy="707886"/>
            <a:chOff x="294640" y="3596640"/>
            <a:chExt cx="7380084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67313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err="1">
                  <a:solidFill>
                    <a:srgbClr val="393939"/>
                  </a:solidFill>
                </a:rPr>
                <a:t>케라스에서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 </a:t>
              </a:r>
              <a:r>
                <a:rPr lang="ko-KR" altLang="en-US" sz="2800" spc="-150" dirty="0" err="1">
                  <a:solidFill>
                    <a:srgbClr val="393939"/>
                  </a:solidFill>
                </a:rPr>
                <a:t>뉴럴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 스타일 트랜스퍼 구현하기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32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DE612D2-BD2A-47C6-88C4-0849882A902E}"/>
              </a:ext>
            </a:extLst>
          </p:cNvPr>
          <p:cNvSpPr/>
          <p:nvPr/>
        </p:nvSpPr>
        <p:spPr>
          <a:xfrm>
            <a:off x="132080" y="1148420"/>
            <a:ext cx="5132717" cy="50895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스타일 참조 이미지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타겟 이미지의 경로 정의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251364-5B06-46E9-B54F-B22D141ED244}"/>
              </a:ext>
            </a:extLst>
          </p:cNvPr>
          <p:cNvSpPr txBox="1"/>
          <p:nvPr/>
        </p:nvSpPr>
        <p:spPr>
          <a:xfrm>
            <a:off x="875104" y="101916"/>
            <a:ext cx="9193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8.3.3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케라스에서</a:t>
            </a:r>
            <a:r>
              <a:rPr lang="ko-KR" altLang="en-US" sz="3600" spc="-300" dirty="0">
                <a:solidFill>
                  <a:schemeClr val="bg1"/>
                </a:solidFill>
              </a:rPr>
              <a:t>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뉴럴</a:t>
            </a:r>
            <a:r>
              <a:rPr lang="ko-KR" altLang="en-US" sz="3600" spc="-300" dirty="0">
                <a:solidFill>
                  <a:schemeClr val="bg1"/>
                </a:solidFill>
              </a:rPr>
              <a:t> 스타일 트랜스퍼 구현하기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1693A0-3431-4B56-9459-FE397AFF1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2524907"/>
            <a:ext cx="7011378" cy="2791215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8C7BC35-78B9-4204-8BD7-7CB66A8C12DB}"/>
              </a:ext>
            </a:extLst>
          </p:cNvPr>
          <p:cNvCxnSpPr>
            <a:cxnSpLocks/>
          </p:cNvCxnSpPr>
          <p:nvPr/>
        </p:nvCxnSpPr>
        <p:spPr>
          <a:xfrm>
            <a:off x="1044760" y="4972315"/>
            <a:ext cx="9795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312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DE612D2-BD2A-47C6-88C4-0849882A902E}"/>
              </a:ext>
            </a:extLst>
          </p:cNvPr>
          <p:cNvSpPr/>
          <p:nvPr/>
        </p:nvSpPr>
        <p:spPr>
          <a:xfrm>
            <a:off x="132080" y="1148420"/>
            <a:ext cx="5132717" cy="50895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유틸리티 함수 정의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251364-5B06-46E9-B54F-B22D141ED244}"/>
              </a:ext>
            </a:extLst>
          </p:cNvPr>
          <p:cNvSpPr txBox="1"/>
          <p:nvPr/>
        </p:nvSpPr>
        <p:spPr>
          <a:xfrm>
            <a:off x="875104" y="101916"/>
            <a:ext cx="9193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8.3.3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케라스에서</a:t>
            </a:r>
            <a:r>
              <a:rPr lang="ko-KR" altLang="en-US" sz="3600" spc="-300" dirty="0">
                <a:solidFill>
                  <a:schemeClr val="bg1"/>
                </a:solidFill>
              </a:rPr>
              <a:t>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뉴럴</a:t>
            </a:r>
            <a:r>
              <a:rPr lang="ko-KR" altLang="en-US" sz="3600" spc="-300" dirty="0">
                <a:solidFill>
                  <a:schemeClr val="bg1"/>
                </a:solidFill>
              </a:rPr>
              <a:t> 스타일 트랜스퍼 구현하기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37F1AF-8A5F-41BE-A7E9-3BB7E20A6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235" y="1880053"/>
            <a:ext cx="6611273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41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DE612D2-BD2A-47C6-88C4-0849882A902E}"/>
              </a:ext>
            </a:extLst>
          </p:cNvPr>
          <p:cNvSpPr/>
          <p:nvPr/>
        </p:nvSpPr>
        <p:spPr>
          <a:xfrm>
            <a:off x="132080" y="1148420"/>
            <a:ext cx="5132717" cy="50895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VGG19 </a:t>
            </a:r>
            <a:r>
              <a:rPr lang="ko-KR" altLang="en-US" dirty="0">
                <a:solidFill>
                  <a:schemeClr val="tx1"/>
                </a:solidFill>
              </a:rPr>
              <a:t>네트워크 설정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251364-5B06-46E9-B54F-B22D141ED244}"/>
              </a:ext>
            </a:extLst>
          </p:cNvPr>
          <p:cNvSpPr txBox="1"/>
          <p:nvPr/>
        </p:nvSpPr>
        <p:spPr>
          <a:xfrm>
            <a:off x="875104" y="101916"/>
            <a:ext cx="9193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8.3.3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케라스에서</a:t>
            </a:r>
            <a:r>
              <a:rPr lang="ko-KR" altLang="en-US" sz="3600" spc="-300" dirty="0">
                <a:solidFill>
                  <a:schemeClr val="bg1"/>
                </a:solidFill>
              </a:rPr>
              <a:t>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뉴럴</a:t>
            </a:r>
            <a:r>
              <a:rPr lang="ko-KR" altLang="en-US" sz="3600" spc="-300" dirty="0">
                <a:solidFill>
                  <a:schemeClr val="bg1"/>
                </a:solidFill>
              </a:rPr>
              <a:t> 스타일 트랜스퍼 구현하기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E47C48-5D66-46D2-A292-3F088F087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685" y="1896779"/>
            <a:ext cx="7916380" cy="4496427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B28B9F6-BC3C-4E52-ADF7-28D43C75DA9B}"/>
              </a:ext>
            </a:extLst>
          </p:cNvPr>
          <p:cNvCxnSpPr>
            <a:cxnSpLocks/>
          </p:cNvCxnSpPr>
          <p:nvPr/>
        </p:nvCxnSpPr>
        <p:spPr>
          <a:xfrm>
            <a:off x="3486036" y="3626594"/>
            <a:ext cx="42087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75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DE612D2-BD2A-47C6-88C4-0849882A902E}"/>
              </a:ext>
            </a:extLst>
          </p:cNvPr>
          <p:cNvSpPr/>
          <p:nvPr/>
        </p:nvSpPr>
        <p:spPr>
          <a:xfrm>
            <a:off x="132080" y="1148420"/>
            <a:ext cx="2723263" cy="50895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콘텐츠 손실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251364-5B06-46E9-B54F-B22D141ED244}"/>
              </a:ext>
            </a:extLst>
          </p:cNvPr>
          <p:cNvSpPr txBox="1"/>
          <p:nvPr/>
        </p:nvSpPr>
        <p:spPr>
          <a:xfrm>
            <a:off x="875104" y="101916"/>
            <a:ext cx="9193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8.3.3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케라스에서</a:t>
            </a:r>
            <a:r>
              <a:rPr lang="ko-KR" altLang="en-US" sz="3600" spc="-300" dirty="0">
                <a:solidFill>
                  <a:schemeClr val="bg1"/>
                </a:solidFill>
              </a:rPr>
              <a:t>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뉴럴</a:t>
            </a:r>
            <a:r>
              <a:rPr lang="ko-KR" altLang="en-US" sz="3600" spc="-300" dirty="0">
                <a:solidFill>
                  <a:schemeClr val="bg1"/>
                </a:solidFill>
              </a:rPr>
              <a:t> 스타일 트랜스퍼 구현하기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FC2AA6-D5BD-4D75-87FC-72EB19DDF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1820932"/>
            <a:ext cx="4677428" cy="714475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08E30F4-1C45-4C36-B997-867984ED51B4}"/>
              </a:ext>
            </a:extLst>
          </p:cNvPr>
          <p:cNvSpPr/>
          <p:nvPr/>
        </p:nvSpPr>
        <p:spPr>
          <a:xfrm>
            <a:off x="132079" y="2920042"/>
            <a:ext cx="2723263" cy="50895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스타일 손실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ECC6DC-68F0-45A0-AB5B-BE9CE9A1A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79" y="3586375"/>
            <a:ext cx="7211431" cy="2981741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91894E-5832-4F3F-A96F-0961B43F06B4}"/>
              </a:ext>
            </a:extLst>
          </p:cNvPr>
          <p:cNvCxnSpPr>
            <a:cxnSpLocks/>
          </p:cNvCxnSpPr>
          <p:nvPr/>
        </p:nvCxnSpPr>
        <p:spPr>
          <a:xfrm>
            <a:off x="501297" y="3919892"/>
            <a:ext cx="14914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876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DE612D2-BD2A-47C6-88C4-0849882A902E}"/>
              </a:ext>
            </a:extLst>
          </p:cNvPr>
          <p:cNvSpPr/>
          <p:nvPr/>
        </p:nvSpPr>
        <p:spPr>
          <a:xfrm>
            <a:off x="132080" y="1148420"/>
            <a:ext cx="2723263" cy="50895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변위 손실 손실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251364-5B06-46E9-B54F-B22D141ED244}"/>
              </a:ext>
            </a:extLst>
          </p:cNvPr>
          <p:cNvSpPr txBox="1"/>
          <p:nvPr/>
        </p:nvSpPr>
        <p:spPr>
          <a:xfrm>
            <a:off x="875104" y="101916"/>
            <a:ext cx="9193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8.3.3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케라스에서</a:t>
            </a:r>
            <a:r>
              <a:rPr lang="ko-KR" altLang="en-US" sz="3600" spc="-300" dirty="0">
                <a:solidFill>
                  <a:schemeClr val="bg1"/>
                </a:solidFill>
              </a:rPr>
              <a:t>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뉴럴</a:t>
            </a:r>
            <a:r>
              <a:rPr lang="ko-KR" altLang="en-US" sz="3600" spc="-300" dirty="0">
                <a:solidFill>
                  <a:schemeClr val="bg1"/>
                </a:solidFill>
              </a:rPr>
              <a:t> 스타일 트랜스퍼 구현하기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DF28EA-1BC2-4E79-BA27-6AD182EB4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18" y="2047482"/>
            <a:ext cx="8078327" cy="176237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30583D-BDB9-48F9-8A5E-5815CA601179}"/>
              </a:ext>
            </a:extLst>
          </p:cNvPr>
          <p:cNvSpPr/>
          <p:nvPr/>
        </p:nvSpPr>
        <p:spPr>
          <a:xfrm>
            <a:off x="383186" y="4273774"/>
            <a:ext cx="2878539" cy="8121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픽셀을 사용하여 계산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264074-90E1-4CCC-9A40-52FA8B54DCCE}"/>
              </a:ext>
            </a:extLst>
          </p:cNvPr>
          <p:cNvSpPr/>
          <p:nvPr/>
        </p:nvSpPr>
        <p:spPr>
          <a:xfrm>
            <a:off x="3740959" y="4273774"/>
            <a:ext cx="2539801" cy="8121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공간적인 연속성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877EA3-9EFE-489B-8DAB-232EA2B38C9D}"/>
              </a:ext>
            </a:extLst>
          </p:cNvPr>
          <p:cNvSpPr/>
          <p:nvPr/>
        </p:nvSpPr>
        <p:spPr>
          <a:xfrm>
            <a:off x="6759994" y="4273774"/>
            <a:ext cx="2539801" cy="8121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규제 항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461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DE612D2-BD2A-47C6-88C4-0849882A902E}"/>
              </a:ext>
            </a:extLst>
          </p:cNvPr>
          <p:cNvSpPr/>
          <p:nvPr/>
        </p:nvSpPr>
        <p:spPr>
          <a:xfrm>
            <a:off x="7499039" y="1226058"/>
            <a:ext cx="3129645" cy="50895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최소화할 최종 손실 정의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8B1B99-F515-425D-BE8D-C6CBD1B96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11422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00EFBC7-9794-427F-8605-8C35485FC564}"/>
              </a:ext>
            </a:extLst>
          </p:cNvPr>
          <p:cNvCxnSpPr>
            <a:cxnSpLocks/>
          </p:cNvCxnSpPr>
          <p:nvPr/>
        </p:nvCxnSpPr>
        <p:spPr>
          <a:xfrm>
            <a:off x="0" y="3353424"/>
            <a:ext cx="22428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250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DE612D2-BD2A-47C6-88C4-0849882A902E}"/>
              </a:ext>
            </a:extLst>
          </p:cNvPr>
          <p:cNvSpPr/>
          <p:nvPr/>
        </p:nvSpPr>
        <p:spPr>
          <a:xfrm>
            <a:off x="1373499" y="1406862"/>
            <a:ext cx="2723263" cy="50895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경사 </a:t>
            </a:r>
            <a:r>
              <a:rPr lang="ko-KR" altLang="en-US" dirty="0" err="1">
                <a:solidFill>
                  <a:schemeClr val="tx1"/>
                </a:solidFill>
              </a:rPr>
              <a:t>하강법</a:t>
            </a:r>
            <a:r>
              <a:rPr lang="ko-KR" altLang="en-US" dirty="0">
                <a:solidFill>
                  <a:schemeClr val="tx1"/>
                </a:solidFill>
              </a:rPr>
              <a:t> 단계 설정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251364-5B06-46E9-B54F-B22D141ED244}"/>
              </a:ext>
            </a:extLst>
          </p:cNvPr>
          <p:cNvSpPr txBox="1"/>
          <p:nvPr/>
        </p:nvSpPr>
        <p:spPr>
          <a:xfrm>
            <a:off x="875104" y="101916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8.3.3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30583D-BDB9-48F9-8A5E-5815CA601179}"/>
              </a:ext>
            </a:extLst>
          </p:cNvPr>
          <p:cNvSpPr/>
          <p:nvPr/>
        </p:nvSpPr>
        <p:spPr>
          <a:xfrm>
            <a:off x="1339778" y="2173505"/>
            <a:ext cx="2878539" cy="8121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L-BFGS </a:t>
            </a:r>
            <a:r>
              <a:rPr lang="ko-KR" altLang="en-US" sz="1600" dirty="0">
                <a:solidFill>
                  <a:schemeClr val="tx1"/>
                </a:solidFill>
              </a:rPr>
              <a:t>알고리즘 사용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BF559B7-F8BA-4AD0-8F41-55F016E20ECA}"/>
              </a:ext>
            </a:extLst>
          </p:cNvPr>
          <p:cNvGrpSpPr/>
          <p:nvPr/>
        </p:nvGrpSpPr>
        <p:grpSpPr>
          <a:xfrm>
            <a:off x="986095" y="3302415"/>
            <a:ext cx="3482229" cy="1027894"/>
            <a:chOff x="631683" y="5390664"/>
            <a:chExt cx="2887651" cy="102789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CDFC2C-7C06-403A-A33E-D7F1DC064EF1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▶"/>
              </a:pPr>
              <a:r>
                <a:rPr lang="ko-KR" altLang="en-US" sz="1400" spc="-150" dirty="0">
                  <a:solidFill>
                    <a:srgbClr val="393939"/>
                  </a:solidFill>
                </a:rPr>
                <a:t>손실 함수 값과 </a:t>
              </a:r>
              <a:r>
                <a:rPr lang="ko-KR" altLang="en-US" sz="1400" spc="-150" dirty="0" err="1">
                  <a:solidFill>
                    <a:srgbClr val="393939"/>
                  </a:solidFill>
                </a:rPr>
                <a:t>그래디언트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 값을 별개의 함수로 전달</a:t>
              </a:r>
              <a:endParaRPr lang="en-US" altLang="ko-KR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5F891A-A8FE-4CAD-A8FE-90714D56D1D9}"/>
                </a:ext>
              </a:extLst>
            </p:cNvPr>
            <p:cNvSpPr txBox="1"/>
            <p:nvPr/>
          </p:nvSpPr>
          <p:spPr>
            <a:xfrm>
              <a:off x="1534355" y="5390664"/>
              <a:ext cx="1082313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393939"/>
                  </a:solidFill>
                  <a:latin typeface="+mj-ea"/>
                  <a:ea typeface="+mj-ea"/>
                </a:rPr>
                <a:t>함수로 전달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0075DD5-3AE3-4B6E-B5C5-5F1E938CABFD}"/>
              </a:ext>
            </a:extLst>
          </p:cNvPr>
          <p:cNvGrpSpPr/>
          <p:nvPr/>
        </p:nvGrpSpPr>
        <p:grpSpPr>
          <a:xfrm>
            <a:off x="986094" y="4465651"/>
            <a:ext cx="3482229" cy="1027894"/>
            <a:chOff x="631683" y="5390664"/>
            <a:chExt cx="2887651" cy="102789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AAF492-543B-4D41-B6D0-FE8831C37716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▶"/>
              </a:pPr>
              <a:r>
                <a:rPr lang="ko-KR" altLang="en-US" sz="1400" spc="-150" dirty="0">
                  <a:solidFill>
                    <a:srgbClr val="393939"/>
                  </a:solidFill>
                </a:rPr>
                <a:t>이 함수는 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3D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이미지 배열이 아니라 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1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차원 벡터만 처리</a:t>
              </a:r>
              <a:endParaRPr lang="en-US" altLang="ko-KR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46CB8B-CA47-48A6-90A4-A302AA12B584}"/>
                </a:ext>
              </a:extLst>
            </p:cNvPr>
            <p:cNvSpPr txBox="1"/>
            <p:nvPr/>
          </p:nvSpPr>
          <p:spPr>
            <a:xfrm>
              <a:off x="1376169" y="5390664"/>
              <a:ext cx="1398685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rgbClr val="393939"/>
                  </a:solidFill>
                  <a:latin typeface="+mj-ea"/>
                  <a:ea typeface="+mj-ea"/>
                </a:rPr>
                <a:t>1</a:t>
              </a:r>
              <a:r>
                <a:rPr lang="ko-KR" altLang="en-US" spc="-150" dirty="0">
                  <a:solidFill>
                    <a:srgbClr val="393939"/>
                  </a:solidFill>
                  <a:latin typeface="+mj-ea"/>
                  <a:ea typeface="+mj-ea"/>
                </a:rPr>
                <a:t>차원 벡터 처리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0567ACB-CBBE-4F9B-AFB3-969C1BA9B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045" y="0"/>
            <a:ext cx="6436107" cy="6858000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5C0292C-88EE-45A8-9DAD-CC4EBFE2EA79}"/>
              </a:ext>
            </a:extLst>
          </p:cNvPr>
          <p:cNvCxnSpPr>
            <a:cxnSpLocks/>
          </p:cNvCxnSpPr>
          <p:nvPr/>
        </p:nvCxnSpPr>
        <p:spPr>
          <a:xfrm>
            <a:off x="6581955" y="506707"/>
            <a:ext cx="34936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421CB87-A1C9-4D57-9A7B-187AD2870BBE}"/>
              </a:ext>
            </a:extLst>
          </p:cNvPr>
          <p:cNvCxnSpPr>
            <a:cxnSpLocks/>
          </p:cNvCxnSpPr>
          <p:nvPr/>
        </p:nvCxnSpPr>
        <p:spPr>
          <a:xfrm>
            <a:off x="5837208" y="1841682"/>
            <a:ext cx="22629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769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DE612D2-BD2A-47C6-88C4-0849882A902E}"/>
              </a:ext>
            </a:extLst>
          </p:cNvPr>
          <p:cNvSpPr/>
          <p:nvPr/>
        </p:nvSpPr>
        <p:spPr>
          <a:xfrm>
            <a:off x="135117" y="161543"/>
            <a:ext cx="2723263" cy="508958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경사 </a:t>
            </a:r>
            <a:r>
              <a:rPr lang="ko-KR" altLang="en-US" dirty="0" err="1">
                <a:solidFill>
                  <a:schemeClr val="tx1"/>
                </a:solidFill>
              </a:rPr>
              <a:t>하강법</a:t>
            </a:r>
            <a:r>
              <a:rPr lang="ko-KR" altLang="en-US" dirty="0">
                <a:solidFill>
                  <a:schemeClr val="tx1"/>
                </a:solidFill>
              </a:rPr>
              <a:t> 단계 수행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D83E76-9862-4A2E-B9D4-72CAAA4E1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9659"/>
            <a:ext cx="9297698" cy="5896798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FF36736-7DCD-4821-B7A3-8A2B0D8738ED}"/>
              </a:ext>
            </a:extLst>
          </p:cNvPr>
          <p:cNvCxnSpPr>
            <a:cxnSpLocks/>
          </p:cNvCxnSpPr>
          <p:nvPr/>
        </p:nvCxnSpPr>
        <p:spPr>
          <a:xfrm>
            <a:off x="66137" y="2005584"/>
            <a:ext cx="15383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9A8C03B-3A06-4EF6-B348-B0DCC999A850}"/>
              </a:ext>
            </a:extLst>
          </p:cNvPr>
          <p:cNvCxnSpPr>
            <a:cxnSpLocks/>
          </p:cNvCxnSpPr>
          <p:nvPr/>
        </p:nvCxnSpPr>
        <p:spPr>
          <a:xfrm>
            <a:off x="1458027" y="3624475"/>
            <a:ext cx="11212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B0729E2D-F110-4798-A841-CD7A32B43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562" y="5393405"/>
            <a:ext cx="5344271" cy="1019317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96C31E-5B5D-4544-84D5-D759EE47E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562" y="4364561"/>
            <a:ext cx="5487166" cy="1028844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44006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DE612D2-BD2A-47C6-88C4-0849882A902E}"/>
              </a:ext>
            </a:extLst>
          </p:cNvPr>
          <p:cNvSpPr/>
          <p:nvPr/>
        </p:nvSpPr>
        <p:spPr>
          <a:xfrm>
            <a:off x="227837" y="354628"/>
            <a:ext cx="1859756" cy="50895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결과 샘플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005FACE4-6DFB-469B-819E-0C094EF02DC5}"/>
              </a:ext>
            </a:extLst>
          </p:cNvPr>
          <p:cNvSpPr/>
          <p:nvPr/>
        </p:nvSpPr>
        <p:spPr>
          <a:xfrm rot="16200000">
            <a:off x="6856031" y="2781122"/>
            <a:ext cx="811797" cy="1295753"/>
          </a:xfrm>
          <a:prstGeom prst="downArrow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B2A7F2-3DCB-463B-970C-655C7D217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452" y="354628"/>
            <a:ext cx="3540242" cy="627908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BB6F2B7-5497-40B4-95BC-52B4A52C1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166" y="1747602"/>
            <a:ext cx="3353268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33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849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8.4 </a:t>
            </a:r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변이형 오토인코더를 사용한 이미지 생성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6253173" cy="707886"/>
            <a:chOff x="294640" y="3596640"/>
            <a:chExt cx="6253173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56044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이미지의 잠재 공간에서 샘플링하기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5341064" cy="707886"/>
            <a:chOff x="294640" y="3596640"/>
            <a:chExt cx="5341064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46923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이미지 변형을 위한 개념 벡터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3659515" cy="707886"/>
            <a:chOff x="294640" y="3596640"/>
            <a:chExt cx="3659515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30107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변이형 오토인코더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9465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859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8.3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뉴럴</a:t>
            </a:r>
            <a:r>
              <a:rPr lang="ko-KR" altLang="en-US" sz="3600" spc="-300" dirty="0">
                <a:solidFill>
                  <a:schemeClr val="bg1"/>
                </a:solidFill>
              </a:rPr>
              <a:t> 스타일 트랜스퍼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0,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523C46-791E-4B45-93B9-BBE8F2791640}"/>
              </a:ext>
            </a:extLst>
          </p:cNvPr>
          <p:cNvSpPr txBox="1"/>
          <p:nvPr/>
        </p:nvSpPr>
        <p:spPr>
          <a:xfrm>
            <a:off x="875104" y="676096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딥러닝을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 사용하여 이미지를 변경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BE8D874-95B5-4F65-ADEE-19493CB33099}"/>
              </a:ext>
            </a:extLst>
          </p:cNvPr>
          <p:cNvGrpSpPr/>
          <p:nvPr/>
        </p:nvGrpSpPr>
        <p:grpSpPr>
          <a:xfrm>
            <a:off x="1119102" y="1188720"/>
            <a:ext cx="9953795" cy="2963718"/>
            <a:chOff x="1119102" y="1388853"/>
            <a:chExt cx="9953795" cy="2963718"/>
          </a:xfrm>
        </p:grpSpPr>
        <p:pic>
          <p:nvPicPr>
            <p:cNvPr id="2050" name="Picture 2" descr="8.3-neural-style-transfer">
              <a:extLst>
                <a:ext uri="{FF2B5EF4-FFF2-40B4-BE49-F238E27FC236}">
                  <a16:creationId xmlns:a16="http://schemas.microsoft.com/office/drawing/2014/main" id="{A14849BB-489E-4E38-9FF0-8832702C10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2"/>
            <a:stretch/>
          </p:blipFill>
          <p:spPr bwMode="auto">
            <a:xfrm>
              <a:off x="1119102" y="1388853"/>
              <a:ext cx="9953795" cy="2963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5DB0B9-4CF8-4FC8-ACDC-C68D6EFBD0D5}"/>
                </a:ext>
              </a:extLst>
            </p:cNvPr>
            <p:cNvSpPr txBox="1"/>
            <p:nvPr/>
          </p:nvSpPr>
          <p:spPr>
            <a:xfrm>
              <a:off x="1779531" y="1477070"/>
              <a:ext cx="207907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393939"/>
                  </a:solidFill>
                  <a:latin typeface="+mj-ea"/>
                  <a:ea typeface="+mj-ea"/>
                </a:rPr>
                <a:t>타깃 콘텐츠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9F27051-29A5-4915-8FC7-C10A96D86060}"/>
                </a:ext>
              </a:extLst>
            </p:cNvPr>
            <p:cNvSpPr txBox="1"/>
            <p:nvPr/>
          </p:nvSpPr>
          <p:spPr>
            <a:xfrm>
              <a:off x="4977711" y="1477070"/>
              <a:ext cx="223657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393939"/>
                  </a:solidFill>
                  <a:latin typeface="+mj-ea"/>
                  <a:ea typeface="+mj-ea"/>
                </a:rPr>
                <a:t>참조 스타일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EC2CE03-44F0-44FC-A5DF-407F051C7512}"/>
                </a:ext>
              </a:extLst>
            </p:cNvPr>
            <p:cNvSpPr txBox="1"/>
            <p:nvPr/>
          </p:nvSpPr>
          <p:spPr>
            <a:xfrm>
              <a:off x="8041903" y="1494322"/>
              <a:ext cx="2490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393939"/>
                  </a:solidFill>
                  <a:latin typeface="+mj-ea"/>
                  <a:ea typeface="+mj-ea"/>
                </a:rPr>
                <a:t>이미지 조합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D50841A-836E-4F37-8EDE-4CCDA08CBABC}"/>
              </a:ext>
            </a:extLst>
          </p:cNvPr>
          <p:cNvGrpSpPr/>
          <p:nvPr/>
        </p:nvGrpSpPr>
        <p:grpSpPr>
          <a:xfrm>
            <a:off x="2251514" y="4938733"/>
            <a:ext cx="2318967" cy="1027894"/>
            <a:chOff x="631683" y="5390664"/>
            <a:chExt cx="2887651" cy="102789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00996EA-EB1C-4B19-B31E-0182A7146BC9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▶"/>
              </a:pPr>
              <a:r>
                <a:rPr lang="ko-KR" altLang="en-US" sz="1400" spc="-150" dirty="0">
                  <a:solidFill>
                    <a:srgbClr val="393939"/>
                  </a:solidFill>
                </a:rPr>
                <a:t>질감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,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색깔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,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이미지</a:t>
              </a:r>
              <a:endParaRPr lang="en-US" altLang="ko-KR" sz="1400" spc="-150" dirty="0">
                <a:solidFill>
                  <a:srgbClr val="393939"/>
                </a:solidFill>
              </a:endParaRPr>
            </a:p>
            <a:p>
              <a:pPr marL="285750" indent="-285750" algn="just">
                <a:buFontTx/>
                <a:buChar char="▶"/>
              </a:pPr>
              <a:r>
                <a:rPr lang="ko-KR" altLang="en-US" sz="1400" spc="-150" dirty="0">
                  <a:solidFill>
                    <a:srgbClr val="393939"/>
                  </a:solidFill>
                </a:rPr>
                <a:t>시각요소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DCAD755-CA62-4E65-847A-02FE4C318BD9}"/>
                </a:ext>
              </a:extLst>
            </p:cNvPr>
            <p:cNvSpPr txBox="1"/>
            <p:nvPr/>
          </p:nvSpPr>
          <p:spPr>
            <a:xfrm>
              <a:off x="1565307" y="5390664"/>
              <a:ext cx="1020411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393939"/>
                  </a:solidFill>
                  <a:latin typeface="+mj-ea"/>
                  <a:ea typeface="+mj-ea"/>
                </a:rPr>
                <a:t>스타일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3650347-6050-408F-AD29-C573D5FBDCB8}"/>
              </a:ext>
            </a:extLst>
          </p:cNvPr>
          <p:cNvGrpSpPr/>
          <p:nvPr/>
        </p:nvGrpSpPr>
        <p:grpSpPr>
          <a:xfrm>
            <a:off x="6423824" y="4938733"/>
            <a:ext cx="2318967" cy="812451"/>
            <a:chOff x="631683" y="5390664"/>
            <a:chExt cx="2887651" cy="81245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16CA93A-4FF6-446A-8E8A-E257913ADC8D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▶"/>
              </a:pPr>
              <a:r>
                <a:rPr lang="ko-KR" altLang="en-US" sz="1400" spc="-150" dirty="0">
                  <a:solidFill>
                    <a:srgbClr val="393939"/>
                  </a:solidFill>
                </a:rPr>
                <a:t>고수준의 대형 구조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9D5212F-9E75-4B4C-8F29-5A3723D9C3F6}"/>
                </a:ext>
              </a:extLst>
            </p:cNvPr>
            <p:cNvSpPr txBox="1"/>
            <p:nvPr/>
          </p:nvSpPr>
          <p:spPr>
            <a:xfrm>
              <a:off x="1565307" y="5390664"/>
              <a:ext cx="1020411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393939"/>
                  </a:solidFill>
                  <a:latin typeface="+mj-ea"/>
                  <a:ea typeface="+mj-ea"/>
                </a:rPr>
                <a:t>콘텐츠</a:t>
              </a:r>
            </a:p>
          </p:txBody>
        </p:sp>
      </p:grpSp>
      <p:pic>
        <p:nvPicPr>
          <p:cNvPr id="2052" name="Picture 4" descr="성화이야기 - 반 고흐: 별이 빛나는 밤에">
            <a:extLst>
              <a:ext uri="{FF2B5EF4-FFF2-40B4-BE49-F238E27FC236}">
                <a16:creationId xmlns:a16="http://schemas.microsoft.com/office/drawing/2014/main" id="{5EC67103-474A-411D-B890-1C5399E1C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50" y="4581722"/>
            <a:ext cx="1964127" cy="19145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튀빙겐, 독일에서 공부한다면 바로 이런 도시에서...">
            <a:extLst>
              <a:ext uri="{FF2B5EF4-FFF2-40B4-BE49-F238E27FC236}">
                <a16:creationId xmlns:a16="http://schemas.microsoft.com/office/drawing/2014/main" id="{07D424EE-A780-4A2E-B304-EC7215623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348" y="4494362"/>
            <a:ext cx="2042714" cy="20068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별: 꼭짓점 16개 71">
            <a:extLst>
              <a:ext uri="{FF2B5EF4-FFF2-40B4-BE49-F238E27FC236}">
                <a16:creationId xmlns:a16="http://schemas.microsoft.com/office/drawing/2014/main" id="{40528371-EC21-4CCE-8FF7-8B1F5C7D9D59}"/>
              </a:ext>
            </a:extLst>
          </p:cNvPr>
          <p:cNvSpPr/>
          <p:nvPr/>
        </p:nvSpPr>
        <p:spPr>
          <a:xfrm>
            <a:off x="3475163" y="1188720"/>
            <a:ext cx="1211062" cy="526342"/>
          </a:xfrm>
          <a:prstGeom prst="star16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chemeClr val="tx1"/>
                </a:solidFill>
              </a:rPr>
              <a:t>보존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3" name="별: 꼭짓점 16개 72">
            <a:extLst>
              <a:ext uri="{FF2B5EF4-FFF2-40B4-BE49-F238E27FC236}">
                <a16:creationId xmlns:a16="http://schemas.microsoft.com/office/drawing/2014/main" id="{4CEA68C1-31CA-4B87-893E-2A6C3A150C03}"/>
              </a:ext>
            </a:extLst>
          </p:cNvPr>
          <p:cNvSpPr/>
          <p:nvPr/>
        </p:nvSpPr>
        <p:spPr>
          <a:xfrm>
            <a:off x="6163840" y="3771426"/>
            <a:ext cx="1211062" cy="526342"/>
          </a:xfrm>
          <a:prstGeom prst="star16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</a:rPr>
              <a:t>적용</a:t>
            </a:r>
          </a:p>
        </p:txBody>
      </p:sp>
      <p:sp>
        <p:nvSpPr>
          <p:cNvPr id="74" name="화살표: 왼쪽으로 구부러짐 73">
            <a:extLst>
              <a:ext uri="{FF2B5EF4-FFF2-40B4-BE49-F238E27FC236}">
                <a16:creationId xmlns:a16="http://schemas.microsoft.com/office/drawing/2014/main" id="{93788EAB-CEB5-42DC-8CBD-0B433B11527B}"/>
              </a:ext>
            </a:extLst>
          </p:cNvPr>
          <p:cNvSpPr/>
          <p:nvPr/>
        </p:nvSpPr>
        <p:spPr>
          <a:xfrm rot="16200000" flipH="1" flipV="1">
            <a:off x="4210849" y="2232769"/>
            <a:ext cx="523221" cy="3583204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952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873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8.4 </a:t>
            </a:r>
            <a:r>
              <a:rPr lang="ko-KR" altLang="en-US" sz="3600" spc="-300" dirty="0">
                <a:solidFill>
                  <a:schemeClr val="bg1"/>
                </a:solidFill>
              </a:rPr>
              <a:t>변이형 오토인코더를 사용한 이미지 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0,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314E8D7-0C84-4A65-9B23-D1A13628D52B}"/>
              </a:ext>
            </a:extLst>
          </p:cNvPr>
          <p:cNvSpPr/>
          <p:nvPr/>
        </p:nvSpPr>
        <p:spPr>
          <a:xfrm>
            <a:off x="1402020" y="4256396"/>
            <a:ext cx="1830368" cy="18303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B71A00-85F1-4713-9F2D-29E0732C8014}"/>
              </a:ext>
            </a:extLst>
          </p:cNvPr>
          <p:cNvSpPr txBox="1"/>
          <p:nvPr/>
        </p:nvSpPr>
        <p:spPr>
          <a:xfrm>
            <a:off x="1987626" y="6226018"/>
            <a:ext cx="659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393939"/>
                </a:solidFill>
                <a:latin typeface="+mj-ea"/>
                <a:ea typeface="+mj-ea"/>
              </a:rPr>
              <a:t>소리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433227F-9631-40B7-9BD9-006106215CA3}"/>
              </a:ext>
            </a:extLst>
          </p:cNvPr>
          <p:cNvSpPr/>
          <p:nvPr/>
        </p:nvSpPr>
        <p:spPr>
          <a:xfrm>
            <a:off x="3719651" y="4256396"/>
            <a:ext cx="1830368" cy="18303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B148E7-3488-4F51-8C94-D3006185A876}"/>
              </a:ext>
            </a:extLst>
          </p:cNvPr>
          <p:cNvSpPr txBox="1"/>
          <p:nvPr/>
        </p:nvSpPr>
        <p:spPr>
          <a:xfrm>
            <a:off x="4305258" y="6226018"/>
            <a:ext cx="659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393939"/>
                </a:solidFill>
                <a:latin typeface="+mj-ea"/>
                <a:ea typeface="+mj-ea"/>
              </a:rPr>
              <a:t>음악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EA87111-B1DD-42D8-9057-4C315D6C7CB2}"/>
              </a:ext>
            </a:extLst>
          </p:cNvPr>
          <p:cNvSpPr/>
          <p:nvPr/>
        </p:nvSpPr>
        <p:spPr>
          <a:xfrm>
            <a:off x="6037282" y="4256396"/>
            <a:ext cx="1830368" cy="18303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6A1C50-8FD4-498B-A9F0-62ACA5CB0F0D}"/>
              </a:ext>
            </a:extLst>
          </p:cNvPr>
          <p:cNvSpPr txBox="1"/>
          <p:nvPr/>
        </p:nvSpPr>
        <p:spPr>
          <a:xfrm>
            <a:off x="6504268" y="6226018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393939"/>
                </a:solidFill>
                <a:latin typeface="+mj-ea"/>
                <a:ea typeface="+mj-ea"/>
              </a:rPr>
              <a:t>텍스트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4A19EC4-8A97-448B-939E-9989918EE5D3}"/>
              </a:ext>
            </a:extLst>
          </p:cNvPr>
          <p:cNvSpPr/>
          <p:nvPr/>
        </p:nvSpPr>
        <p:spPr>
          <a:xfrm>
            <a:off x="8354913" y="4256396"/>
            <a:ext cx="1830368" cy="18303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B7062F-EF04-42BC-9F22-B5CDCE8C5BF8}"/>
              </a:ext>
            </a:extLst>
          </p:cNvPr>
          <p:cNvSpPr txBox="1"/>
          <p:nvPr/>
        </p:nvSpPr>
        <p:spPr>
          <a:xfrm>
            <a:off x="8940520" y="6226018"/>
            <a:ext cx="659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393939"/>
                </a:solidFill>
                <a:latin typeface="+mj-ea"/>
                <a:ea typeface="+mj-ea"/>
              </a:rPr>
              <a:t>사진</a:t>
            </a:r>
          </a:p>
        </p:txBody>
      </p:sp>
      <p:pic>
        <p:nvPicPr>
          <p:cNvPr id="10" name="그래픽 9" descr="거래량 단색으로 채워진">
            <a:extLst>
              <a:ext uri="{FF2B5EF4-FFF2-40B4-BE49-F238E27FC236}">
                <a16:creationId xmlns:a16="http://schemas.microsoft.com/office/drawing/2014/main" id="{B1C31CFF-D771-45C0-BE78-BDEE737B5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7876" y="4542788"/>
            <a:ext cx="1235098" cy="1235098"/>
          </a:xfrm>
          <a:prstGeom prst="rect">
            <a:avLst/>
          </a:prstGeom>
        </p:spPr>
      </p:pic>
      <p:pic>
        <p:nvPicPr>
          <p:cNvPr id="14" name="그래픽 13" descr="음악 단색으로 채워진">
            <a:extLst>
              <a:ext uri="{FF2B5EF4-FFF2-40B4-BE49-F238E27FC236}">
                <a16:creationId xmlns:a16="http://schemas.microsoft.com/office/drawing/2014/main" id="{E4E7CE79-63F4-4B23-925F-AC9474898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5127" y="4542788"/>
            <a:ext cx="1235098" cy="1235098"/>
          </a:xfrm>
          <a:prstGeom prst="rect">
            <a:avLst/>
          </a:prstGeom>
        </p:spPr>
      </p:pic>
      <p:pic>
        <p:nvPicPr>
          <p:cNvPr id="16" name="그래픽 15" descr="문서 단색으로 채워진">
            <a:extLst>
              <a:ext uri="{FF2B5EF4-FFF2-40B4-BE49-F238E27FC236}">
                <a16:creationId xmlns:a16="http://schemas.microsoft.com/office/drawing/2014/main" id="{3B86C90E-A50D-4387-8EF3-FCA87D162E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21939" y="4542788"/>
            <a:ext cx="1261053" cy="1261053"/>
          </a:xfrm>
          <a:prstGeom prst="rect">
            <a:avLst/>
          </a:prstGeom>
        </p:spPr>
      </p:pic>
      <p:pic>
        <p:nvPicPr>
          <p:cNvPr id="18" name="그래픽 17" descr="이미지 단색으로 채워진">
            <a:extLst>
              <a:ext uri="{FF2B5EF4-FFF2-40B4-BE49-F238E27FC236}">
                <a16:creationId xmlns:a16="http://schemas.microsoft.com/office/drawing/2014/main" id="{29F04E1F-853F-4FEC-A332-65E524B91D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82642" y="4472882"/>
            <a:ext cx="1374910" cy="137491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BE19EB9A-9731-4DD9-BBD5-2618910F6506}"/>
              </a:ext>
            </a:extLst>
          </p:cNvPr>
          <p:cNvSpPr/>
          <p:nvPr/>
        </p:nvSpPr>
        <p:spPr>
          <a:xfrm>
            <a:off x="3209023" y="2233892"/>
            <a:ext cx="1613139" cy="629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주요기법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B8F17B7-F1B2-4C07-8E8B-1838CAAE83F3}"/>
              </a:ext>
            </a:extLst>
          </p:cNvPr>
          <p:cNvSpPr/>
          <p:nvPr/>
        </p:nvSpPr>
        <p:spPr>
          <a:xfrm>
            <a:off x="6197992" y="1507573"/>
            <a:ext cx="5132717" cy="50895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변이형 오토인코더</a:t>
            </a:r>
            <a:r>
              <a:rPr lang="en-US" altLang="ko-KR" dirty="0">
                <a:solidFill>
                  <a:schemeClr val="tx1"/>
                </a:solidFill>
              </a:rPr>
              <a:t>(VAE)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C777023-4167-4DDF-8F2E-3E111471A670}"/>
              </a:ext>
            </a:extLst>
          </p:cNvPr>
          <p:cNvSpPr/>
          <p:nvPr/>
        </p:nvSpPr>
        <p:spPr>
          <a:xfrm>
            <a:off x="6197992" y="3091883"/>
            <a:ext cx="5132717" cy="50895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적대적 생성 네트워크</a:t>
            </a:r>
            <a:r>
              <a:rPr lang="en-US" altLang="ko-KR" dirty="0">
                <a:solidFill>
                  <a:schemeClr val="tx1"/>
                </a:solidFill>
              </a:rPr>
              <a:t>(GAN)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220D4F6-C7DA-4BE3-A843-4C2CBF99659D}"/>
              </a:ext>
            </a:extLst>
          </p:cNvPr>
          <p:cNvCxnSpPr>
            <a:cxnSpLocks/>
          </p:cNvCxnSpPr>
          <p:nvPr/>
        </p:nvCxnSpPr>
        <p:spPr>
          <a:xfrm flipV="1">
            <a:off x="4703810" y="2540765"/>
            <a:ext cx="728249" cy="799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6A3FF28-BDB3-4ADA-BBA3-84C9C826427F}"/>
              </a:ext>
            </a:extLst>
          </p:cNvPr>
          <p:cNvCxnSpPr>
            <a:cxnSpLocks/>
          </p:cNvCxnSpPr>
          <p:nvPr/>
        </p:nvCxnSpPr>
        <p:spPr>
          <a:xfrm>
            <a:off x="5432059" y="1762052"/>
            <a:ext cx="0" cy="16147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D1FFB10-4F32-47F2-BB26-AF7DF6DC7BF4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5404387" y="1762052"/>
            <a:ext cx="793605" cy="831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1B598D6-BCC3-408A-92F5-70B3A15A53E4}"/>
              </a:ext>
            </a:extLst>
          </p:cNvPr>
          <p:cNvCxnSpPr>
            <a:cxnSpLocks/>
          </p:cNvCxnSpPr>
          <p:nvPr/>
        </p:nvCxnSpPr>
        <p:spPr>
          <a:xfrm>
            <a:off x="5432059" y="3336409"/>
            <a:ext cx="765933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FA4B7692-6252-4BED-B0DB-3E26B5A3849C}"/>
              </a:ext>
            </a:extLst>
          </p:cNvPr>
          <p:cNvSpPr/>
          <p:nvPr/>
        </p:nvSpPr>
        <p:spPr>
          <a:xfrm>
            <a:off x="5897360" y="1188720"/>
            <a:ext cx="5733981" cy="11108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10F5589-374B-4E41-B5C4-89EFF223ACCC}"/>
              </a:ext>
            </a:extLst>
          </p:cNvPr>
          <p:cNvSpPr/>
          <p:nvPr/>
        </p:nvSpPr>
        <p:spPr>
          <a:xfrm>
            <a:off x="7977284" y="3996556"/>
            <a:ext cx="2581441" cy="2707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6611547-159F-4CDE-9B8A-E8A0A1FA9EBE}"/>
              </a:ext>
            </a:extLst>
          </p:cNvPr>
          <p:cNvSpPr/>
          <p:nvPr/>
        </p:nvSpPr>
        <p:spPr>
          <a:xfrm>
            <a:off x="276045" y="1363352"/>
            <a:ext cx="2571963" cy="2479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F9FE2B1-B55B-4D63-B7C3-00DAF902EE8E}"/>
              </a:ext>
            </a:extLst>
          </p:cNvPr>
          <p:cNvSpPr/>
          <p:nvPr/>
        </p:nvSpPr>
        <p:spPr>
          <a:xfrm>
            <a:off x="422693" y="1572049"/>
            <a:ext cx="2272941" cy="4033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이미지의 잠재 공간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8F8937E-70E1-4900-AC78-211FC6E6D2A5}"/>
              </a:ext>
            </a:extLst>
          </p:cNvPr>
          <p:cNvSpPr/>
          <p:nvPr/>
        </p:nvSpPr>
        <p:spPr>
          <a:xfrm>
            <a:off x="345057" y="2676735"/>
            <a:ext cx="2425313" cy="9095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새로운 이미지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기존 이미지 변형</a:t>
            </a:r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90DADC67-E5ED-462D-A751-25B6B37935AE}"/>
              </a:ext>
            </a:extLst>
          </p:cNvPr>
          <p:cNvSpPr/>
          <p:nvPr/>
        </p:nvSpPr>
        <p:spPr>
          <a:xfrm rot="5400000">
            <a:off x="827215" y="2109190"/>
            <a:ext cx="553015" cy="44506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별: 꼭짓점 16개 65">
            <a:extLst>
              <a:ext uri="{FF2B5EF4-FFF2-40B4-BE49-F238E27FC236}">
                <a16:creationId xmlns:a16="http://schemas.microsoft.com/office/drawing/2014/main" id="{1772510D-A67F-440C-8829-C49EE46EB77B}"/>
              </a:ext>
            </a:extLst>
          </p:cNvPr>
          <p:cNvSpPr/>
          <p:nvPr/>
        </p:nvSpPr>
        <p:spPr>
          <a:xfrm>
            <a:off x="1230731" y="2083350"/>
            <a:ext cx="1492370" cy="486052"/>
          </a:xfrm>
          <a:prstGeom prst="star16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샘플링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33B53BB-C2A0-43D7-9ACE-F980F19A5AA7}"/>
              </a:ext>
            </a:extLst>
          </p:cNvPr>
          <p:cNvCxnSpPr>
            <a:cxnSpLocks/>
          </p:cNvCxnSpPr>
          <p:nvPr/>
        </p:nvCxnSpPr>
        <p:spPr>
          <a:xfrm>
            <a:off x="1561338" y="1933568"/>
            <a:ext cx="101150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909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02FDC5-1C54-4BEE-9C89-4E8C30029A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2"/>
          <a:stretch/>
        </p:blipFill>
        <p:spPr>
          <a:xfrm>
            <a:off x="2783840" y="0"/>
            <a:ext cx="940816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5404" y="2786658"/>
            <a:ext cx="46634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이미지의 잠재 공간에서</a:t>
            </a:r>
            <a:endParaRPr lang="en-US" altLang="ko-KR" sz="3600" spc="-300" dirty="0">
              <a:solidFill>
                <a:schemeClr val="bg1"/>
              </a:solidFill>
            </a:endParaRPr>
          </a:p>
          <a:p>
            <a:pPr algn="r"/>
            <a:r>
              <a:rPr lang="ko-KR" altLang="en-US" sz="3600" spc="-300" dirty="0">
                <a:solidFill>
                  <a:schemeClr val="bg1"/>
                </a:solidFill>
              </a:rPr>
              <a:t>샘플링하기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378036" y="3034961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474453" y="2555712"/>
            <a:ext cx="49601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474453" y="4175749"/>
            <a:ext cx="49601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211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780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8.4.1 </a:t>
            </a:r>
            <a:r>
              <a:rPr lang="ko-KR" altLang="en-US" sz="3600" spc="-300" dirty="0">
                <a:solidFill>
                  <a:schemeClr val="bg1"/>
                </a:solidFill>
              </a:rPr>
              <a:t>이미지의 잠재 공간에서 샘플링하기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AI의 &amp;#39;사람 얼굴&amp;#39; 공부법? 안면 인식 데이터셋 살펴보기 &amp;lt; Opinion &amp;lt; Ai/Robot &amp;lt; Tech &amp;lt; 기사본문 - 코딩월드뉴스">
            <a:extLst>
              <a:ext uri="{FF2B5EF4-FFF2-40B4-BE49-F238E27FC236}">
                <a16:creationId xmlns:a16="http://schemas.microsoft.com/office/drawing/2014/main" id="{B178C95C-CF0B-4E4E-879C-1FB5075E0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62" y="1375895"/>
            <a:ext cx="2243262" cy="1679822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33B6D219-3A12-4D22-9C2E-E3A1E24CFCF3}"/>
              </a:ext>
            </a:extLst>
          </p:cNvPr>
          <p:cNvSpPr/>
          <p:nvPr/>
        </p:nvSpPr>
        <p:spPr>
          <a:xfrm>
            <a:off x="637962" y="3937290"/>
            <a:ext cx="2243263" cy="2109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7BC2FA3-0376-4AB1-B80C-507876999672}"/>
              </a:ext>
            </a:extLst>
          </p:cNvPr>
          <p:cNvSpPr/>
          <p:nvPr/>
        </p:nvSpPr>
        <p:spPr>
          <a:xfrm>
            <a:off x="5158595" y="4504198"/>
            <a:ext cx="3174521" cy="9760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생성자</a:t>
            </a:r>
            <a:r>
              <a:rPr lang="en-US" altLang="ko-KR" dirty="0">
                <a:solidFill>
                  <a:schemeClr val="tx1"/>
                </a:solidFill>
              </a:rPr>
              <a:t>(GAN)/</a:t>
            </a: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디코더</a:t>
            </a:r>
            <a:r>
              <a:rPr lang="en-US" altLang="ko-KR" dirty="0">
                <a:solidFill>
                  <a:schemeClr val="tx1"/>
                </a:solidFill>
              </a:rPr>
              <a:t>(VAE)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AI로 음란물에 여사친 얼굴 합성… 진화하는 디지털 성범죄 | 한경닷컴">
            <a:extLst>
              <a:ext uri="{FF2B5EF4-FFF2-40B4-BE49-F238E27FC236}">
                <a16:creationId xmlns:a16="http://schemas.microsoft.com/office/drawing/2014/main" id="{456F1A38-2272-427B-8084-407D66BEBA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28452" y="3453789"/>
            <a:ext cx="1781175" cy="268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7C642E0-ED16-4781-93AC-85F6BCA02436}"/>
              </a:ext>
            </a:extLst>
          </p:cNvPr>
          <p:cNvCxnSpPr>
            <a:stCxn id="1026" idx="2"/>
            <a:endCxn id="33" idx="0"/>
          </p:cNvCxnSpPr>
          <p:nvPr/>
        </p:nvCxnSpPr>
        <p:spPr>
          <a:xfrm>
            <a:off x="1759593" y="3055717"/>
            <a:ext cx="1" cy="881573"/>
          </a:xfrm>
          <a:prstGeom prst="straightConnector1">
            <a:avLst/>
          </a:prstGeom>
          <a:ln w="38100">
            <a:solidFill>
              <a:srgbClr val="0439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6FC4B8B9-5251-4F3D-8274-86ED96C69DC0}"/>
              </a:ext>
            </a:extLst>
          </p:cNvPr>
          <p:cNvSpPr/>
          <p:nvPr/>
        </p:nvSpPr>
        <p:spPr>
          <a:xfrm>
            <a:off x="1578634" y="3311808"/>
            <a:ext cx="362307" cy="362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?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BAAAF5F-68BC-4942-8887-1A7D634B694A}"/>
              </a:ext>
            </a:extLst>
          </p:cNvPr>
          <p:cNvCxnSpPr>
            <a:cxnSpLocks/>
          </p:cNvCxnSpPr>
          <p:nvPr/>
        </p:nvCxnSpPr>
        <p:spPr>
          <a:xfrm flipV="1">
            <a:off x="2166880" y="5008542"/>
            <a:ext cx="1590576" cy="1"/>
          </a:xfrm>
          <a:prstGeom prst="straightConnector1">
            <a:avLst/>
          </a:prstGeom>
          <a:ln w="38100">
            <a:solidFill>
              <a:srgbClr val="0439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0B0C7F4-9DE7-4E7D-94EC-0D47B124ED56}"/>
              </a:ext>
            </a:extLst>
          </p:cNvPr>
          <p:cNvCxnSpPr>
            <a:cxnSpLocks/>
          </p:cNvCxnSpPr>
          <p:nvPr/>
        </p:nvCxnSpPr>
        <p:spPr>
          <a:xfrm>
            <a:off x="4106172" y="5008542"/>
            <a:ext cx="1031587" cy="0"/>
          </a:xfrm>
          <a:prstGeom prst="straightConnector1">
            <a:avLst/>
          </a:prstGeom>
          <a:ln w="38100">
            <a:solidFill>
              <a:srgbClr val="0439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1802C9-E16F-4842-AC3F-BA3CB00C29E4}"/>
              </a:ext>
            </a:extLst>
          </p:cNvPr>
          <p:cNvSpPr/>
          <p:nvPr/>
        </p:nvSpPr>
        <p:spPr>
          <a:xfrm>
            <a:off x="3838754" y="4321836"/>
            <a:ext cx="186120" cy="14233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8F1B834-EB2C-4730-A7AA-653A7809DEE0}"/>
              </a:ext>
            </a:extLst>
          </p:cNvPr>
          <p:cNvSpPr/>
          <p:nvPr/>
        </p:nvSpPr>
        <p:spPr>
          <a:xfrm>
            <a:off x="1921681" y="4845553"/>
            <a:ext cx="295789" cy="2957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1D88B6E-169C-4722-B61A-E47421747971}"/>
              </a:ext>
            </a:extLst>
          </p:cNvPr>
          <p:cNvCxnSpPr>
            <a:cxnSpLocks/>
          </p:cNvCxnSpPr>
          <p:nvPr/>
        </p:nvCxnSpPr>
        <p:spPr>
          <a:xfrm>
            <a:off x="8333117" y="5008541"/>
            <a:ext cx="1500995" cy="0"/>
          </a:xfrm>
          <a:prstGeom prst="straightConnector1">
            <a:avLst/>
          </a:prstGeom>
          <a:ln w="38100">
            <a:solidFill>
              <a:srgbClr val="0439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A7C1F76-AA50-44F9-B137-69DCD141D9F6}"/>
              </a:ext>
            </a:extLst>
          </p:cNvPr>
          <p:cNvSpPr txBox="1"/>
          <p:nvPr/>
        </p:nvSpPr>
        <p:spPr>
          <a:xfrm>
            <a:off x="3029952" y="1955935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393939"/>
                </a:solidFill>
                <a:latin typeface="+mj-ea"/>
                <a:ea typeface="+mj-ea"/>
              </a:rPr>
              <a:t>훈련 데이터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7706F3-464B-4F92-BB95-DADB33C608C9}"/>
              </a:ext>
            </a:extLst>
          </p:cNvPr>
          <p:cNvSpPr txBox="1"/>
          <p:nvPr/>
        </p:nvSpPr>
        <p:spPr>
          <a:xfrm>
            <a:off x="637962" y="6113301"/>
            <a:ext cx="222368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393939"/>
                </a:solidFill>
                <a:latin typeface="+mj-ea"/>
                <a:ea typeface="+mj-ea"/>
              </a:rPr>
              <a:t>이미지의 잠재 공간</a:t>
            </a:r>
            <a:endParaRPr lang="en-US" altLang="ko-KR" sz="2000" spc="-150" dirty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500" spc="-150" dirty="0">
                <a:solidFill>
                  <a:srgbClr val="393939"/>
                </a:solidFill>
                <a:latin typeface="+mj-ea"/>
                <a:ea typeface="+mj-ea"/>
              </a:rPr>
              <a:t>(</a:t>
            </a:r>
            <a:r>
              <a:rPr lang="ko-KR" altLang="en-US" sz="1500" spc="-150" dirty="0">
                <a:solidFill>
                  <a:srgbClr val="393939"/>
                </a:solidFill>
                <a:latin typeface="+mj-ea"/>
                <a:ea typeface="+mj-ea"/>
              </a:rPr>
              <a:t>벡터 공간</a:t>
            </a:r>
            <a:r>
              <a:rPr lang="en-US" altLang="ko-KR" sz="1500" spc="-150" dirty="0">
                <a:solidFill>
                  <a:srgbClr val="393939"/>
                </a:solidFill>
                <a:latin typeface="+mj-ea"/>
                <a:ea typeface="+mj-ea"/>
              </a:rPr>
              <a:t>)</a:t>
            </a:r>
            <a:endParaRPr lang="ko-KR" altLang="en-US" sz="15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CAE60F-DD60-4F22-A2B0-B7CACF933756}"/>
              </a:ext>
            </a:extLst>
          </p:cNvPr>
          <p:cNvSpPr txBox="1"/>
          <p:nvPr/>
        </p:nvSpPr>
        <p:spPr>
          <a:xfrm>
            <a:off x="1990168" y="3274005"/>
            <a:ext cx="120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393939"/>
                </a:solidFill>
                <a:latin typeface="+mj-ea"/>
                <a:ea typeface="+mj-ea"/>
              </a:rPr>
              <a:t>학습 과정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E6C987-CDA5-4D55-927F-CE596A80F679}"/>
              </a:ext>
            </a:extLst>
          </p:cNvPr>
          <p:cNvSpPr txBox="1"/>
          <p:nvPr/>
        </p:nvSpPr>
        <p:spPr>
          <a:xfrm>
            <a:off x="2992379" y="5862452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393939"/>
                </a:solidFill>
                <a:latin typeface="+mj-ea"/>
                <a:ea typeface="+mj-ea"/>
              </a:rPr>
              <a:t>잠재 공간의</a:t>
            </a:r>
            <a:r>
              <a:rPr lang="en-US" altLang="ko-KR" spc="-150" dirty="0">
                <a:solidFill>
                  <a:srgbClr val="393939"/>
                </a:solidFill>
                <a:latin typeface="+mj-ea"/>
                <a:ea typeface="+mj-ea"/>
              </a:rPr>
              <a:t> </a:t>
            </a:r>
            <a:r>
              <a:rPr lang="ko-KR" altLang="en-US" spc="-150" dirty="0">
                <a:solidFill>
                  <a:srgbClr val="393939"/>
                </a:solidFill>
                <a:latin typeface="+mj-ea"/>
                <a:ea typeface="+mj-ea"/>
              </a:rPr>
              <a:t>한 벡터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D33526-04EE-494D-8232-F2E80638B9F8}"/>
              </a:ext>
            </a:extLst>
          </p:cNvPr>
          <p:cNvSpPr txBox="1"/>
          <p:nvPr/>
        </p:nvSpPr>
        <p:spPr>
          <a:xfrm>
            <a:off x="10166457" y="6170167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393939"/>
                </a:solidFill>
                <a:latin typeface="+mj-ea"/>
                <a:ea typeface="+mj-ea"/>
              </a:rPr>
              <a:t>합성 이미지</a:t>
            </a:r>
          </a:p>
        </p:txBody>
      </p:sp>
    </p:spTree>
    <p:extLst>
      <p:ext uri="{BB962C8B-B14F-4D97-AF65-F5344CB8AC3E}">
        <p14:creationId xmlns:p14="http://schemas.microsoft.com/office/powerpoint/2010/main" val="1644739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02FDC5-1C54-4BEE-9C89-4E8C30029A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2"/>
          <a:stretch/>
        </p:blipFill>
        <p:spPr>
          <a:xfrm>
            <a:off x="2783840" y="0"/>
            <a:ext cx="940816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46940" y="2786658"/>
            <a:ext cx="3817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이미지 변형을 위한</a:t>
            </a:r>
            <a:endParaRPr lang="en-US" altLang="ko-KR" sz="3600" spc="-300" dirty="0">
              <a:solidFill>
                <a:schemeClr val="bg1"/>
              </a:solidFill>
            </a:endParaRPr>
          </a:p>
          <a:p>
            <a:pPr algn="r"/>
            <a:r>
              <a:rPr lang="ko-KR" altLang="en-US" sz="3600" spc="-300" dirty="0">
                <a:solidFill>
                  <a:schemeClr val="bg1"/>
                </a:solidFill>
              </a:rPr>
              <a:t>개념 벡터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619572" y="3034961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474453" y="2555712"/>
            <a:ext cx="49601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474453" y="4175749"/>
            <a:ext cx="49601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069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6654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8.4.2 </a:t>
            </a:r>
            <a:r>
              <a:rPr lang="ko-KR" altLang="en-US" sz="3600" spc="-300" dirty="0">
                <a:solidFill>
                  <a:schemeClr val="bg1"/>
                </a:solidFill>
              </a:rPr>
              <a:t>이미지 변형을 위한 개념 벡터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3B6D219-3A12-4D22-9C2E-E3A1E24CFCF3}"/>
              </a:ext>
            </a:extLst>
          </p:cNvPr>
          <p:cNvSpPr/>
          <p:nvPr/>
        </p:nvSpPr>
        <p:spPr>
          <a:xfrm>
            <a:off x="701468" y="2979258"/>
            <a:ext cx="2243263" cy="2109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8F1B834-EB2C-4730-A7AA-653A7809DEE0}"/>
              </a:ext>
            </a:extLst>
          </p:cNvPr>
          <p:cNvSpPr/>
          <p:nvPr/>
        </p:nvSpPr>
        <p:spPr>
          <a:xfrm>
            <a:off x="831895" y="3165820"/>
            <a:ext cx="445738" cy="4457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z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7706F3-464B-4F92-BB95-DADB33C608C9}"/>
              </a:ext>
            </a:extLst>
          </p:cNvPr>
          <p:cNvSpPr txBox="1"/>
          <p:nvPr/>
        </p:nvSpPr>
        <p:spPr>
          <a:xfrm>
            <a:off x="412556" y="5191135"/>
            <a:ext cx="276870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393939"/>
                </a:solidFill>
                <a:latin typeface="+mj-ea"/>
                <a:ea typeface="+mj-ea"/>
              </a:rPr>
              <a:t>얼굴 이미지의 잠재 공간</a:t>
            </a:r>
            <a:endParaRPr lang="en-US" altLang="ko-KR" sz="2000" spc="-150" dirty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500" spc="-150" dirty="0">
                <a:solidFill>
                  <a:srgbClr val="393939"/>
                </a:solidFill>
                <a:latin typeface="+mj-ea"/>
                <a:ea typeface="+mj-ea"/>
              </a:rPr>
              <a:t>(</a:t>
            </a:r>
            <a:r>
              <a:rPr lang="ko-KR" altLang="en-US" sz="1500" spc="-150" dirty="0">
                <a:solidFill>
                  <a:srgbClr val="393939"/>
                </a:solidFill>
                <a:latin typeface="+mj-ea"/>
                <a:ea typeface="+mj-ea"/>
              </a:rPr>
              <a:t>벡터 공간</a:t>
            </a:r>
            <a:r>
              <a:rPr lang="en-US" altLang="ko-KR" sz="1500" spc="-150" dirty="0">
                <a:solidFill>
                  <a:srgbClr val="393939"/>
                </a:solidFill>
                <a:latin typeface="+mj-ea"/>
                <a:ea typeface="+mj-ea"/>
              </a:rPr>
              <a:t>)</a:t>
            </a:r>
            <a:endParaRPr lang="ko-KR" altLang="en-US" sz="15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093AF56-2DED-4DFB-A39B-ABAF667E42FD}"/>
              </a:ext>
            </a:extLst>
          </p:cNvPr>
          <p:cNvSpPr/>
          <p:nvPr/>
        </p:nvSpPr>
        <p:spPr>
          <a:xfrm>
            <a:off x="1377361" y="4034172"/>
            <a:ext cx="445738" cy="4457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s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6D8F8A-807A-491E-9D13-6063E2294440}"/>
              </a:ext>
            </a:extLst>
          </p:cNvPr>
          <p:cNvSpPr/>
          <p:nvPr/>
        </p:nvSpPr>
        <p:spPr>
          <a:xfrm>
            <a:off x="869470" y="1868353"/>
            <a:ext cx="1697006" cy="63094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</a:rPr>
              <a:t>개념 벡터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848FFC2-9770-4440-A659-8D76F4CF95A8}"/>
              </a:ext>
            </a:extLst>
          </p:cNvPr>
          <p:cNvCxnSpPr>
            <a:cxnSpLocks/>
          </p:cNvCxnSpPr>
          <p:nvPr/>
        </p:nvCxnSpPr>
        <p:spPr>
          <a:xfrm>
            <a:off x="5590246" y="748246"/>
            <a:ext cx="178533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780A8748-116F-4089-AEE9-DDA1A8C13EC3}"/>
              </a:ext>
            </a:extLst>
          </p:cNvPr>
          <p:cNvSpPr/>
          <p:nvPr/>
        </p:nvSpPr>
        <p:spPr>
          <a:xfrm>
            <a:off x="3332542" y="3301651"/>
            <a:ext cx="445738" cy="4457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z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2B76A7A-6834-4219-A0FA-64C01E402C26}"/>
              </a:ext>
            </a:extLst>
          </p:cNvPr>
          <p:cNvSpPr/>
          <p:nvPr/>
        </p:nvSpPr>
        <p:spPr>
          <a:xfrm>
            <a:off x="3332542" y="4415148"/>
            <a:ext cx="445738" cy="4457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z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D0AE1B95-607B-4E2A-8291-5A02BB77522E}"/>
              </a:ext>
            </a:extLst>
          </p:cNvPr>
          <p:cNvSpPr/>
          <p:nvPr/>
        </p:nvSpPr>
        <p:spPr>
          <a:xfrm>
            <a:off x="3870235" y="4415148"/>
            <a:ext cx="445738" cy="445738"/>
          </a:xfrm>
          <a:prstGeom prst="plus">
            <a:avLst>
              <a:gd name="adj" fmla="val 356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A63B22D-435B-444E-86A3-00565D13E267}"/>
              </a:ext>
            </a:extLst>
          </p:cNvPr>
          <p:cNvSpPr/>
          <p:nvPr/>
        </p:nvSpPr>
        <p:spPr>
          <a:xfrm>
            <a:off x="4412541" y="4415148"/>
            <a:ext cx="445738" cy="4457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s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36" name="같음 기호 35">
            <a:extLst>
              <a:ext uri="{FF2B5EF4-FFF2-40B4-BE49-F238E27FC236}">
                <a16:creationId xmlns:a16="http://schemas.microsoft.com/office/drawing/2014/main" id="{EA9681B0-8A4F-4A22-93F8-61AFAE1D2AD1}"/>
              </a:ext>
            </a:extLst>
          </p:cNvPr>
          <p:cNvSpPr/>
          <p:nvPr/>
        </p:nvSpPr>
        <p:spPr>
          <a:xfrm>
            <a:off x="4957452" y="4335000"/>
            <a:ext cx="700957" cy="606034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같음 기호 36">
            <a:extLst>
              <a:ext uri="{FF2B5EF4-FFF2-40B4-BE49-F238E27FC236}">
                <a16:creationId xmlns:a16="http://schemas.microsoft.com/office/drawing/2014/main" id="{95A72D7D-BD0F-4D5E-B73B-E33AA72E5E26}"/>
              </a:ext>
            </a:extLst>
          </p:cNvPr>
          <p:cNvSpPr/>
          <p:nvPr/>
        </p:nvSpPr>
        <p:spPr>
          <a:xfrm>
            <a:off x="3910460" y="3224786"/>
            <a:ext cx="700957" cy="606034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9" name="그래픽 38" descr="단색으로 채워진 보통 얼굴 단색으로 채워진">
            <a:extLst>
              <a:ext uri="{FF2B5EF4-FFF2-40B4-BE49-F238E27FC236}">
                <a16:creationId xmlns:a16="http://schemas.microsoft.com/office/drawing/2014/main" id="{868E90DA-65C7-4FA2-A9D3-D273E7343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4704" y="3830820"/>
            <a:ext cx="1525044" cy="1525044"/>
          </a:xfrm>
          <a:prstGeom prst="rect">
            <a:avLst/>
          </a:prstGeom>
        </p:spPr>
      </p:pic>
      <p:sp>
        <p:nvSpPr>
          <p:cNvPr id="14" name="달 13">
            <a:extLst>
              <a:ext uri="{FF2B5EF4-FFF2-40B4-BE49-F238E27FC236}">
                <a16:creationId xmlns:a16="http://schemas.microsoft.com/office/drawing/2014/main" id="{64760B47-59A1-4A6B-92ED-12DBC53B1382}"/>
              </a:ext>
            </a:extLst>
          </p:cNvPr>
          <p:cNvSpPr/>
          <p:nvPr/>
        </p:nvSpPr>
        <p:spPr>
          <a:xfrm rot="16200000">
            <a:off x="6123201" y="4368023"/>
            <a:ext cx="408049" cy="898077"/>
          </a:xfrm>
          <a:prstGeom prst="moon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그래픽 39" descr="단색으로 채워진 보통 얼굴 단색으로 채워진">
            <a:extLst>
              <a:ext uri="{FF2B5EF4-FFF2-40B4-BE49-F238E27FC236}">
                <a16:creationId xmlns:a16="http://schemas.microsoft.com/office/drawing/2014/main" id="{EA83D892-0AF8-44AC-97CB-4BD00BCCB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2549" y="2770419"/>
            <a:ext cx="1525044" cy="1525044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58393278-7975-4A39-A6C6-39230415AC0A}"/>
              </a:ext>
            </a:extLst>
          </p:cNvPr>
          <p:cNvGrpSpPr/>
          <p:nvPr/>
        </p:nvGrpSpPr>
        <p:grpSpPr>
          <a:xfrm>
            <a:off x="7883503" y="1606841"/>
            <a:ext cx="1830368" cy="1830368"/>
            <a:chOff x="7846533" y="1866725"/>
            <a:chExt cx="1830368" cy="1830368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ED67A581-175B-4FCE-A507-3F02FE202267}"/>
                </a:ext>
              </a:extLst>
            </p:cNvPr>
            <p:cNvSpPr/>
            <p:nvPr/>
          </p:nvSpPr>
          <p:spPr>
            <a:xfrm>
              <a:off x="7846533" y="1866725"/>
              <a:ext cx="1830368" cy="18303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래픽 46" descr="남자 옆모습 단색으로 채워진">
              <a:extLst>
                <a:ext uri="{FF2B5EF4-FFF2-40B4-BE49-F238E27FC236}">
                  <a16:creationId xmlns:a16="http://schemas.microsoft.com/office/drawing/2014/main" id="{F61F6B0B-38D7-4BA9-81A5-FA7CAE5B2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33196" y="1957883"/>
              <a:ext cx="1530983" cy="1530983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BDAE287-58F5-46E3-96FC-5CEF227AD2BD}"/>
              </a:ext>
            </a:extLst>
          </p:cNvPr>
          <p:cNvGrpSpPr/>
          <p:nvPr/>
        </p:nvGrpSpPr>
        <p:grpSpPr>
          <a:xfrm>
            <a:off x="9958917" y="1614050"/>
            <a:ext cx="1830368" cy="1830368"/>
            <a:chOff x="9863564" y="1866725"/>
            <a:chExt cx="1830368" cy="1830368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7E1B0379-2361-4910-AB82-2DF7A7C182AB}"/>
                </a:ext>
              </a:extLst>
            </p:cNvPr>
            <p:cNvSpPr/>
            <p:nvPr/>
          </p:nvSpPr>
          <p:spPr>
            <a:xfrm>
              <a:off x="9863564" y="1866725"/>
              <a:ext cx="1830368" cy="18303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그래픽 49" descr="여성 프로필 단색으로 채워진">
              <a:extLst>
                <a:ext uri="{FF2B5EF4-FFF2-40B4-BE49-F238E27FC236}">
                  <a16:creationId xmlns:a16="http://schemas.microsoft.com/office/drawing/2014/main" id="{D2326F2B-078B-430B-9CE8-5A2CC6624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59261" y="2003887"/>
              <a:ext cx="1438973" cy="1438973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232204B-9A70-4058-A197-CC21BFD91F0F}"/>
              </a:ext>
            </a:extLst>
          </p:cNvPr>
          <p:cNvGrpSpPr/>
          <p:nvPr/>
        </p:nvGrpSpPr>
        <p:grpSpPr>
          <a:xfrm>
            <a:off x="7883503" y="3974300"/>
            <a:ext cx="1830368" cy="1830368"/>
            <a:chOff x="7883503" y="3974300"/>
            <a:chExt cx="1830368" cy="1830368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92865A37-56F0-434C-B39E-DB66B159F716}"/>
                </a:ext>
              </a:extLst>
            </p:cNvPr>
            <p:cNvSpPr/>
            <p:nvPr/>
          </p:nvSpPr>
          <p:spPr>
            <a:xfrm>
              <a:off x="7883503" y="3974300"/>
              <a:ext cx="1830368" cy="18303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래픽 19" descr="단색으로 채워진 활짝 웃는 얼굴 단색으로 채워진">
              <a:extLst>
                <a:ext uri="{FF2B5EF4-FFF2-40B4-BE49-F238E27FC236}">
                  <a16:creationId xmlns:a16="http://schemas.microsoft.com/office/drawing/2014/main" id="{7FAC871F-ACB8-4269-9D2A-DD5945651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89686" y="4098141"/>
              <a:ext cx="1618002" cy="1618002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DAD233-7A83-48D6-9E8A-4BA291DC67B9}"/>
              </a:ext>
            </a:extLst>
          </p:cNvPr>
          <p:cNvGrpSpPr/>
          <p:nvPr/>
        </p:nvGrpSpPr>
        <p:grpSpPr>
          <a:xfrm>
            <a:off x="9961620" y="3991115"/>
            <a:ext cx="1830368" cy="1830368"/>
            <a:chOff x="9863564" y="3955276"/>
            <a:chExt cx="1830368" cy="1830368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F19DC97-F941-4501-A467-E7756CA006B8}"/>
                </a:ext>
              </a:extLst>
            </p:cNvPr>
            <p:cNvSpPr/>
            <p:nvPr/>
          </p:nvSpPr>
          <p:spPr>
            <a:xfrm>
              <a:off x="9863564" y="3955276"/>
              <a:ext cx="1830368" cy="18303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래픽 52" descr="단색으로 채워진 활짝 웃는 얼굴 단색으로 채워진">
              <a:extLst>
                <a:ext uri="{FF2B5EF4-FFF2-40B4-BE49-F238E27FC236}">
                  <a16:creationId xmlns:a16="http://schemas.microsoft.com/office/drawing/2014/main" id="{3D3D3D1E-F4D6-4E85-A76B-8B567C80B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69747" y="4079117"/>
              <a:ext cx="1618002" cy="1618002"/>
            </a:xfrm>
            <a:prstGeom prst="rect">
              <a:avLst/>
            </a:prstGeom>
          </p:spPr>
        </p:pic>
        <p:pic>
          <p:nvPicPr>
            <p:cNvPr id="25" name="그래픽 24" descr="안경 단색으로 채워진">
              <a:extLst>
                <a:ext uri="{FF2B5EF4-FFF2-40B4-BE49-F238E27FC236}">
                  <a16:creationId xmlns:a16="http://schemas.microsoft.com/office/drawing/2014/main" id="{96D7C438-6533-4494-B2E3-F5112C3E6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14368" y="4224027"/>
              <a:ext cx="1123354" cy="1123354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89DECF1-3FD1-4BD7-ABD9-F808AB580F7A}"/>
              </a:ext>
            </a:extLst>
          </p:cNvPr>
          <p:cNvSpPr txBox="1"/>
          <p:nvPr/>
        </p:nvSpPr>
        <p:spPr>
          <a:xfrm>
            <a:off x="8506079" y="3505699"/>
            <a:ext cx="659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393939"/>
                </a:solidFill>
                <a:latin typeface="+mj-ea"/>
                <a:ea typeface="+mj-ea"/>
              </a:rPr>
              <a:t>남자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373BA8-D880-4EAD-B50F-DE16A27E43BE}"/>
              </a:ext>
            </a:extLst>
          </p:cNvPr>
          <p:cNvSpPr txBox="1"/>
          <p:nvPr/>
        </p:nvSpPr>
        <p:spPr>
          <a:xfrm>
            <a:off x="10544522" y="3510018"/>
            <a:ext cx="659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>
                <a:solidFill>
                  <a:srgbClr val="393939"/>
                </a:solidFill>
                <a:latin typeface="+mj-ea"/>
                <a:ea typeface="+mj-ea"/>
              </a:rPr>
              <a:t>여자</a:t>
            </a:r>
            <a:endParaRPr lang="ko-KR" altLang="en-US" sz="2000" b="1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B94779B-F415-4E45-80FD-9ED2BB5CDC92}"/>
              </a:ext>
            </a:extLst>
          </p:cNvPr>
          <p:cNvSpPr txBox="1"/>
          <p:nvPr/>
        </p:nvSpPr>
        <p:spPr>
          <a:xfrm>
            <a:off x="8359305" y="5821483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393939"/>
                </a:solidFill>
                <a:latin typeface="+mj-ea"/>
                <a:ea typeface="+mj-ea"/>
              </a:rPr>
              <a:t>안경 </a:t>
            </a:r>
            <a:r>
              <a:rPr lang="en-US" altLang="ko-KR" sz="2000" b="1" spc="-150" dirty="0">
                <a:solidFill>
                  <a:srgbClr val="393939"/>
                </a:solidFill>
                <a:latin typeface="+mj-ea"/>
                <a:ea typeface="+mj-ea"/>
              </a:rPr>
              <a:t>X</a:t>
            </a:r>
            <a:endParaRPr lang="ko-KR" altLang="en-US" sz="2000" b="1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26F63F-5A77-43B9-A700-7AB8A896CCFB}"/>
              </a:ext>
            </a:extLst>
          </p:cNvPr>
          <p:cNvSpPr txBox="1"/>
          <p:nvPr/>
        </p:nvSpPr>
        <p:spPr>
          <a:xfrm>
            <a:off x="10419488" y="5824455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393939"/>
                </a:solidFill>
                <a:latin typeface="+mj-ea"/>
                <a:ea typeface="+mj-ea"/>
              </a:rPr>
              <a:t>안경 </a:t>
            </a:r>
            <a:r>
              <a:rPr lang="en-US" altLang="ko-KR" sz="2000" b="1" spc="-150" dirty="0">
                <a:solidFill>
                  <a:srgbClr val="393939"/>
                </a:solidFill>
                <a:latin typeface="+mj-ea"/>
                <a:ea typeface="+mj-ea"/>
              </a:rPr>
              <a:t>O</a:t>
            </a:r>
            <a:endParaRPr lang="ko-KR" altLang="en-US" sz="2000" b="1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5364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6654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8.4.2 </a:t>
            </a:r>
            <a:r>
              <a:rPr lang="ko-KR" altLang="en-US" sz="3600" spc="-300" dirty="0">
                <a:solidFill>
                  <a:schemeClr val="bg1"/>
                </a:solidFill>
              </a:rPr>
              <a:t>이미지 변형을 위한 개념 벡터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5" name="Picture 2" descr="Keras Study] 8장. 생성 모델을위한 딥러닝 - Subinium의 코딩일지">
            <a:extLst>
              <a:ext uri="{FF2B5EF4-FFF2-40B4-BE49-F238E27FC236}">
                <a16:creationId xmlns:a16="http://schemas.microsoft.com/office/drawing/2014/main" id="{85803453-C5D6-4634-A552-D0CB6A493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48" y="2041019"/>
            <a:ext cx="8502456" cy="347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848FFC2-9770-4440-A659-8D76F4CF95A8}"/>
              </a:ext>
            </a:extLst>
          </p:cNvPr>
          <p:cNvCxnSpPr>
            <a:cxnSpLocks/>
          </p:cNvCxnSpPr>
          <p:nvPr/>
        </p:nvCxnSpPr>
        <p:spPr>
          <a:xfrm>
            <a:off x="5590246" y="748246"/>
            <a:ext cx="178533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DD1673-9F08-4846-834A-E819CD947573}"/>
              </a:ext>
            </a:extLst>
          </p:cNvPr>
          <p:cNvSpPr/>
          <p:nvPr/>
        </p:nvSpPr>
        <p:spPr>
          <a:xfrm>
            <a:off x="9680293" y="2653151"/>
            <a:ext cx="1697006" cy="63094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</a:rPr>
              <a:t>웃음 벡터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57E9FE-CAA0-41C5-9C4F-5BA7ABD7DFF3}"/>
              </a:ext>
            </a:extLst>
          </p:cNvPr>
          <p:cNvSpPr txBox="1"/>
          <p:nvPr/>
        </p:nvSpPr>
        <p:spPr>
          <a:xfrm>
            <a:off x="8932847" y="3460743"/>
            <a:ext cx="319189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393939"/>
                </a:solidFill>
                <a:latin typeface="+mj-ea"/>
                <a:ea typeface="+mj-ea"/>
              </a:rPr>
              <a:t>VAE </a:t>
            </a:r>
            <a:r>
              <a:rPr lang="ko-KR" altLang="en-US" sz="2000" spc="-150" dirty="0">
                <a:solidFill>
                  <a:srgbClr val="393939"/>
                </a:solidFill>
                <a:latin typeface="+mj-ea"/>
                <a:ea typeface="+mj-ea"/>
              </a:rPr>
              <a:t>사용</a:t>
            </a:r>
            <a:endParaRPr lang="en-US" altLang="ko-KR" sz="2000" spc="-150" dirty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500" spc="-150" dirty="0">
                <a:solidFill>
                  <a:srgbClr val="393939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500" spc="-150" dirty="0">
                <a:solidFill>
                  <a:srgbClr val="393939"/>
                </a:solidFill>
                <a:latin typeface="+mj-ea"/>
                <a:ea typeface="+mj-ea"/>
                <a:sym typeface="Wingdings" panose="05000000000000000000" pitchFamily="2" charset="2"/>
              </a:rPr>
              <a:t>유명 인사의 얼굴 데이터셋에서 훈련</a:t>
            </a:r>
            <a:endParaRPr lang="ko-KR" altLang="en-US" sz="15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14437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02FDC5-1C54-4BEE-9C89-4E8C30029A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2"/>
          <a:stretch/>
        </p:blipFill>
        <p:spPr>
          <a:xfrm>
            <a:off x="2783840" y="0"/>
            <a:ext cx="940816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98697" y="2985069"/>
            <a:ext cx="3693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변이형 오토인코더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671329" y="3233372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474453" y="2555712"/>
            <a:ext cx="49601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474453" y="4175749"/>
            <a:ext cx="49601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111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9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8.4.3 </a:t>
            </a:r>
            <a:r>
              <a:rPr lang="ko-KR" altLang="en-US" sz="3600" spc="-300" dirty="0">
                <a:solidFill>
                  <a:schemeClr val="bg1"/>
                </a:solidFill>
              </a:rPr>
              <a:t>변이형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오토인코더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4A2FFED-B241-4223-9CF8-69F72E16CE2F}"/>
              </a:ext>
            </a:extLst>
          </p:cNvPr>
          <p:cNvGrpSpPr/>
          <p:nvPr/>
        </p:nvGrpSpPr>
        <p:grpSpPr>
          <a:xfrm>
            <a:off x="6395051" y="2847673"/>
            <a:ext cx="3482229" cy="1027894"/>
            <a:chOff x="631683" y="5390664"/>
            <a:chExt cx="2887651" cy="1027894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05316B5-4177-47CD-AEA3-E3D4D545F737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▶"/>
              </a:pPr>
              <a:r>
                <a:rPr lang="ko-KR" altLang="en-US" sz="1400" spc="-150" dirty="0">
                  <a:solidFill>
                    <a:srgbClr val="393939"/>
                  </a:solidFill>
                </a:rPr>
                <a:t>입력을 </a:t>
              </a:r>
              <a:r>
                <a:rPr lang="ko-KR" altLang="en-US" sz="1400" spc="-150" dirty="0" err="1">
                  <a:solidFill>
                    <a:srgbClr val="393939"/>
                  </a:solidFill>
                </a:rPr>
                <a:t>저차원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 잠재 공간으로 인코딩 한 후</a:t>
              </a:r>
              <a:endParaRPr lang="en-US" altLang="ko-KR" sz="1400" spc="-150" dirty="0">
                <a:solidFill>
                  <a:srgbClr val="393939"/>
                </a:solidFill>
              </a:endParaRPr>
            </a:p>
            <a:p>
              <a:pPr marL="285750" indent="-285750" algn="just">
                <a:buFontTx/>
                <a:buChar char="▶"/>
              </a:pPr>
              <a:r>
                <a:rPr lang="ko-KR" altLang="en-US" sz="1400" spc="-150" dirty="0">
                  <a:solidFill>
                    <a:srgbClr val="393939"/>
                  </a:solidFill>
                </a:rPr>
                <a:t>디코딩하여 복원하는 네트워크</a:t>
              </a:r>
              <a:endParaRPr lang="en-US" altLang="ko-KR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0DE5922-139A-4169-B472-358286E8625B}"/>
                </a:ext>
              </a:extLst>
            </p:cNvPr>
            <p:cNvSpPr txBox="1"/>
            <p:nvPr/>
          </p:nvSpPr>
          <p:spPr>
            <a:xfrm>
              <a:off x="1560275" y="5390664"/>
              <a:ext cx="1030471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오토인코더</a:t>
              </a:r>
              <a:endParaRPr lang="ko-KR" altLang="en-US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D83A168-FA5C-4355-A1B0-76964FEF0043}"/>
              </a:ext>
            </a:extLst>
          </p:cNvPr>
          <p:cNvGrpSpPr/>
          <p:nvPr/>
        </p:nvGrpSpPr>
        <p:grpSpPr>
          <a:xfrm>
            <a:off x="2205456" y="2847673"/>
            <a:ext cx="3482229" cy="1458781"/>
            <a:chOff x="631683" y="5390664"/>
            <a:chExt cx="2887651" cy="145878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9C53416-F6DE-499E-9F21-A43CC2940AE4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▶"/>
              </a:pPr>
              <a:r>
                <a:rPr lang="ko-KR" altLang="en-US" sz="1400" spc="-150" dirty="0">
                  <a:solidFill>
                    <a:srgbClr val="393939"/>
                  </a:solidFill>
                </a:rPr>
                <a:t>생성 모델의 한 종류</a:t>
              </a:r>
              <a:endParaRPr lang="en-US" altLang="ko-KR" sz="1400" spc="-150" dirty="0">
                <a:solidFill>
                  <a:srgbClr val="393939"/>
                </a:solidFill>
              </a:endParaRPr>
            </a:p>
            <a:p>
              <a:pPr marL="285750" indent="-285750" algn="just">
                <a:buFontTx/>
                <a:buChar char="▶"/>
              </a:pPr>
              <a:r>
                <a:rPr lang="ko-KR" altLang="en-US" sz="1400" spc="-150" dirty="0">
                  <a:solidFill>
                    <a:srgbClr val="393939"/>
                  </a:solidFill>
                </a:rPr>
                <a:t>개념 벡터를 사용</a:t>
              </a:r>
              <a:endParaRPr lang="en-US" altLang="ko-KR" sz="1400" spc="-150" dirty="0">
                <a:solidFill>
                  <a:srgbClr val="393939"/>
                </a:solidFill>
              </a:endParaRPr>
            </a:p>
            <a:p>
              <a:pPr marL="285750" indent="-285750" algn="just">
                <a:buFontTx/>
                <a:buChar char="▶"/>
              </a:pPr>
              <a:r>
                <a:rPr lang="ko-KR" altLang="en-US" sz="1400" spc="-150" dirty="0">
                  <a:solidFill>
                    <a:srgbClr val="393939"/>
                  </a:solidFill>
                </a:rPr>
                <a:t>이미지 변형</a:t>
              </a:r>
              <a:endParaRPr lang="en-US" altLang="ko-KR" sz="1400" spc="-150" dirty="0">
                <a:solidFill>
                  <a:srgbClr val="393939"/>
                </a:solidFill>
              </a:endParaRPr>
            </a:p>
            <a:p>
              <a:pPr marL="285750" indent="-285750" algn="just">
                <a:buFontTx/>
                <a:buChar char="▶"/>
              </a:pPr>
              <a:r>
                <a:rPr lang="ko-KR" altLang="en-US" sz="1400" spc="-150" dirty="0" err="1">
                  <a:solidFill>
                    <a:srgbClr val="393939"/>
                  </a:solidFill>
                </a:rPr>
                <a:t>오토인코더의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 최신 버전</a:t>
              </a:r>
              <a:endParaRPr lang="en-US" altLang="ko-KR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C2D6694-3159-444F-A83B-8D448987424E}"/>
                </a:ext>
              </a:extLst>
            </p:cNvPr>
            <p:cNvSpPr txBox="1"/>
            <p:nvPr/>
          </p:nvSpPr>
          <p:spPr>
            <a:xfrm>
              <a:off x="1271154" y="5390664"/>
              <a:ext cx="1608715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393939"/>
                  </a:solidFill>
                  <a:latin typeface="+mj-ea"/>
                  <a:ea typeface="+mj-ea"/>
                </a:rPr>
                <a:t>변이형 </a:t>
              </a:r>
              <a:r>
                <a:rPr lang="ko-KR" altLang="en-US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오토인코더</a:t>
              </a:r>
              <a:endParaRPr lang="ko-KR" altLang="en-US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5995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9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8.4.3 </a:t>
            </a:r>
            <a:r>
              <a:rPr lang="ko-KR" altLang="en-US" sz="3600" spc="-300" dirty="0">
                <a:solidFill>
                  <a:schemeClr val="bg1"/>
                </a:solidFill>
              </a:rPr>
              <a:t>변이형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오토인코더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6D8F8A-807A-491E-9D13-6063E2294440}"/>
              </a:ext>
            </a:extLst>
          </p:cNvPr>
          <p:cNvSpPr/>
          <p:nvPr/>
        </p:nvSpPr>
        <p:spPr>
          <a:xfrm>
            <a:off x="325079" y="1366730"/>
            <a:ext cx="2409496" cy="465113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err="1">
                <a:solidFill>
                  <a:schemeClr val="tx1"/>
                </a:solidFill>
              </a:rPr>
              <a:t>오토인코더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5573AD7-9759-4F47-A948-EAA86A610B36}"/>
              </a:ext>
            </a:extLst>
          </p:cNvPr>
          <p:cNvGrpSpPr/>
          <p:nvPr/>
        </p:nvGrpSpPr>
        <p:grpSpPr>
          <a:xfrm>
            <a:off x="448105" y="3122276"/>
            <a:ext cx="9101336" cy="3120172"/>
            <a:chOff x="1448770" y="1897326"/>
            <a:chExt cx="9101336" cy="312017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2C7CCF7-947E-406B-88A5-4854438BF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8770" y="1897326"/>
              <a:ext cx="9101336" cy="287002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12568F-4CA7-4C4D-9D09-E38D0CDA3444}"/>
                </a:ext>
              </a:extLst>
            </p:cNvPr>
            <p:cNvSpPr txBox="1"/>
            <p:nvPr/>
          </p:nvSpPr>
          <p:spPr>
            <a:xfrm>
              <a:off x="1545752" y="4155530"/>
              <a:ext cx="1093569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spc="-150" dirty="0">
                  <a:solidFill>
                    <a:srgbClr val="393939"/>
                  </a:solidFill>
                  <a:latin typeface="+mj-ea"/>
                  <a:ea typeface="+mj-ea"/>
                </a:rPr>
                <a:t>원본 입력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E019685-EB97-47F1-AE80-68857C140B91}"/>
                </a:ext>
              </a:extLst>
            </p:cNvPr>
            <p:cNvSpPr txBox="1"/>
            <p:nvPr/>
          </p:nvSpPr>
          <p:spPr>
            <a:xfrm>
              <a:off x="5171008" y="4648166"/>
              <a:ext cx="1305165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spc="-150">
                  <a:solidFill>
                    <a:srgbClr val="393939"/>
                  </a:solidFill>
                  <a:latin typeface="+mj-ea"/>
                  <a:ea typeface="+mj-ea"/>
                </a:rPr>
                <a:t>압축된 표현</a:t>
              </a:r>
              <a:endParaRPr lang="ko-KR" altLang="en-US" b="1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AD4B03-0C8E-448A-AFB3-80CC8B3F31D8}"/>
                </a:ext>
              </a:extLst>
            </p:cNvPr>
            <p:cNvSpPr txBox="1"/>
            <p:nvPr/>
          </p:nvSpPr>
          <p:spPr>
            <a:xfrm>
              <a:off x="8787449" y="4338426"/>
              <a:ext cx="1516762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spc="-150" dirty="0">
                  <a:solidFill>
                    <a:srgbClr val="393939"/>
                  </a:solidFill>
                  <a:latin typeface="+mj-ea"/>
                  <a:ea typeface="+mj-ea"/>
                </a:rPr>
                <a:t>재구성된 입력</a:t>
              </a:r>
            </a:p>
          </p:txBody>
        </p:sp>
      </p:grpSp>
      <p:sp>
        <p:nvSpPr>
          <p:cNvPr id="16" name="화살표: 왼쪽으로 구부러짐 15">
            <a:extLst>
              <a:ext uri="{FF2B5EF4-FFF2-40B4-BE49-F238E27FC236}">
                <a16:creationId xmlns:a16="http://schemas.microsoft.com/office/drawing/2014/main" id="{89B8250E-7D3E-44E9-88BC-6D4462A10C62}"/>
              </a:ext>
            </a:extLst>
          </p:cNvPr>
          <p:cNvSpPr/>
          <p:nvPr/>
        </p:nvSpPr>
        <p:spPr>
          <a:xfrm rot="16200000">
            <a:off x="4176655" y="-781541"/>
            <a:ext cx="1292539" cy="7807633"/>
          </a:xfrm>
          <a:prstGeom prst="curved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DD334D-9048-4040-9CDD-D0AED346DADB}"/>
              </a:ext>
            </a:extLst>
          </p:cNvPr>
          <p:cNvSpPr/>
          <p:nvPr/>
        </p:nvSpPr>
        <p:spPr>
          <a:xfrm>
            <a:off x="6497046" y="1979979"/>
            <a:ext cx="2118910" cy="629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원본 입력 재구성</a:t>
            </a:r>
            <a:endParaRPr lang="ko-KR" altLang="en-US" b="1" dirty="0"/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F7B0D2F7-2374-4865-AA64-F9B8071BAD4B}"/>
              </a:ext>
            </a:extLst>
          </p:cNvPr>
          <p:cNvSpPr/>
          <p:nvPr/>
        </p:nvSpPr>
        <p:spPr>
          <a:xfrm>
            <a:off x="9197743" y="3122276"/>
            <a:ext cx="2852784" cy="1383780"/>
          </a:xfrm>
          <a:prstGeom prst="foldedCorner">
            <a:avLst/>
          </a:prstGeom>
          <a:solidFill>
            <a:srgbClr val="FFFF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유용 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구조화가 잘된 잠재공간 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뛰어난 압축 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82830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9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8.4.3 </a:t>
            </a:r>
            <a:r>
              <a:rPr lang="ko-KR" altLang="en-US" sz="3600" spc="-300" dirty="0">
                <a:solidFill>
                  <a:schemeClr val="bg1"/>
                </a:solidFill>
              </a:rPr>
              <a:t>변이형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오토인코더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6D8F8A-807A-491E-9D13-6063E2294440}"/>
              </a:ext>
            </a:extLst>
          </p:cNvPr>
          <p:cNvSpPr/>
          <p:nvPr/>
        </p:nvSpPr>
        <p:spPr>
          <a:xfrm>
            <a:off x="325078" y="1366730"/>
            <a:ext cx="3625819" cy="465113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</a:rPr>
              <a:t>변이형 </a:t>
            </a:r>
            <a:r>
              <a:rPr lang="ko-KR" altLang="en-US" sz="2500" b="1" dirty="0" err="1">
                <a:solidFill>
                  <a:schemeClr val="tx1"/>
                </a:solidFill>
              </a:rPr>
              <a:t>오토인코더</a:t>
            </a:r>
            <a:r>
              <a:rPr lang="en-US" altLang="ko-KR" sz="2500" b="1" dirty="0">
                <a:solidFill>
                  <a:schemeClr val="tx1"/>
                </a:solidFill>
              </a:rPr>
              <a:t>(VAE)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81666A-668A-45A7-A38F-FD61B2114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74" y="2422789"/>
            <a:ext cx="7230484" cy="3496163"/>
          </a:xfrm>
          <a:prstGeom prst="rect">
            <a:avLst/>
          </a:prstGeom>
        </p:spPr>
      </p:pic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0FC4DE72-BB34-4CFE-9885-4E945734F957}"/>
              </a:ext>
            </a:extLst>
          </p:cNvPr>
          <p:cNvSpPr/>
          <p:nvPr/>
        </p:nvSpPr>
        <p:spPr>
          <a:xfrm>
            <a:off x="9197743" y="3122276"/>
            <a:ext cx="2852784" cy="1383780"/>
          </a:xfrm>
          <a:prstGeom prst="foldedCorner">
            <a:avLst/>
          </a:prstGeom>
          <a:solidFill>
            <a:srgbClr val="FFFF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안정성 향상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의미 있는 표현 인코딩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EBCF1C-79A8-4AA5-8574-6F854EE8EE3D}"/>
              </a:ext>
            </a:extLst>
          </p:cNvPr>
          <p:cNvSpPr txBox="1"/>
          <p:nvPr/>
        </p:nvSpPr>
        <p:spPr>
          <a:xfrm>
            <a:off x="568685" y="2568269"/>
            <a:ext cx="130516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rgbClr val="393939"/>
                </a:solidFill>
                <a:latin typeface="+mj-ea"/>
                <a:ea typeface="+mj-ea"/>
              </a:rPr>
              <a:t>입력 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32584B-ECFE-4DDB-9D68-8A2022BA660C}"/>
              </a:ext>
            </a:extLst>
          </p:cNvPr>
          <p:cNvSpPr txBox="1"/>
          <p:nvPr/>
        </p:nvSpPr>
        <p:spPr>
          <a:xfrm>
            <a:off x="2275722" y="5734286"/>
            <a:ext cx="3820278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rgbClr val="393939"/>
                </a:solidFill>
                <a:latin typeface="+mj-ea"/>
                <a:ea typeface="+mj-ea"/>
              </a:rPr>
              <a:t>이 분포에서 무작위로 </a:t>
            </a:r>
            <a:r>
              <a:rPr lang="ko-KR" altLang="en-US" b="1" spc="-150" dirty="0" err="1">
                <a:solidFill>
                  <a:srgbClr val="393939"/>
                </a:solidFill>
                <a:latin typeface="+mj-ea"/>
                <a:ea typeface="+mj-ea"/>
              </a:rPr>
              <a:t>샘플링된</a:t>
            </a:r>
            <a:r>
              <a:rPr lang="ko-KR" altLang="en-US" b="1" spc="-150" dirty="0">
                <a:solidFill>
                  <a:srgbClr val="393939"/>
                </a:solidFill>
                <a:latin typeface="+mj-ea"/>
                <a:ea typeface="+mj-ea"/>
              </a:rPr>
              <a:t> 포인트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FF2FF6-9DFB-4081-B08C-B7274C5F7782}"/>
              </a:ext>
            </a:extLst>
          </p:cNvPr>
          <p:cNvSpPr txBox="1"/>
          <p:nvPr/>
        </p:nvSpPr>
        <p:spPr>
          <a:xfrm>
            <a:off x="2061783" y="2238123"/>
            <a:ext cx="4587474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 err="1">
                <a:solidFill>
                  <a:srgbClr val="393939"/>
                </a:solidFill>
                <a:latin typeface="+mj-ea"/>
                <a:ea typeface="+mj-ea"/>
              </a:rPr>
              <a:t>Z_mean</a:t>
            </a:r>
            <a:r>
              <a:rPr lang="ko-KR" altLang="en-US" b="1" spc="-150" dirty="0">
                <a:solidFill>
                  <a:srgbClr val="393939"/>
                </a:solidFill>
                <a:latin typeface="+mj-ea"/>
                <a:ea typeface="+mj-ea"/>
              </a:rPr>
              <a:t>과 </a:t>
            </a:r>
            <a:r>
              <a:rPr lang="en-US" altLang="ko-KR" b="1" spc="-150" dirty="0" err="1">
                <a:solidFill>
                  <a:srgbClr val="393939"/>
                </a:solidFill>
                <a:latin typeface="+mj-ea"/>
                <a:ea typeface="+mj-ea"/>
              </a:rPr>
              <a:t>z_log_var</a:t>
            </a:r>
            <a:r>
              <a:rPr lang="ko-KR" altLang="en-US" b="1" spc="-150" dirty="0">
                <a:solidFill>
                  <a:srgbClr val="393939"/>
                </a:solidFill>
                <a:latin typeface="+mj-ea"/>
                <a:ea typeface="+mj-ea"/>
              </a:rPr>
              <a:t>로 정의된 잠재 공간의 분포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29C909-AE38-4CAE-814E-78AD307483EC}"/>
              </a:ext>
            </a:extLst>
          </p:cNvPr>
          <p:cNvSpPr txBox="1"/>
          <p:nvPr/>
        </p:nvSpPr>
        <p:spPr>
          <a:xfrm>
            <a:off x="6096000" y="3301918"/>
            <a:ext cx="172835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>
                <a:solidFill>
                  <a:srgbClr val="393939"/>
                </a:solidFill>
                <a:latin typeface="+mj-ea"/>
                <a:ea typeface="+mj-ea"/>
              </a:rPr>
              <a:t>재구성된 이미지</a:t>
            </a:r>
            <a:endParaRPr lang="ko-KR" altLang="en-US" b="1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2340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02FDC5-1C54-4BEE-9C89-4E8C30029A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2"/>
          <a:stretch/>
        </p:blipFill>
        <p:spPr>
          <a:xfrm>
            <a:off x="2783840" y="0"/>
            <a:ext cx="940816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346877" y="3029625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콘텐츠 손실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474453" y="3277928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474453" y="2555712"/>
            <a:ext cx="49601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474453" y="4175749"/>
            <a:ext cx="49601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8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9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8.4.3 </a:t>
            </a:r>
            <a:r>
              <a:rPr lang="ko-KR" altLang="en-US" sz="3600" spc="-300" dirty="0">
                <a:solidFill>
                  <a:schemeClr val="bg1"/>
                </a:solidFill>
              </a:rPr>
              <a:t>변이형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오토인코더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6D8F8A-807A-491E-9D13-6063E2294440}"/>
              </a:ext>
            </a:extLst>
          </p:cNvPr>
          <p:cNvSpPr/>
          <p:nvPr/>
        </p:nvSpPr>
        <p:spPr>
          <a:xfrm>
            <a:off x="325078" y="1366730"/>
            <a:ext cx="3625819" cy="465113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</a:rPr>
              <a:t>변이형 </a:t>
            </a:r>
            <a:r>
              <a:rPr lang="ko-KR" altLang="en-US" sz="2500" b="1" dirty="0" err="1">
                <a:solidFill>
                  <a:schemeClr val="tx1"/>
                </a:solidFill>
              </a:rPr>
              <a:t>오토인코더</a:t>
            </a:r>
            <a:r>
              <a:rPr lang="en-US" altLang="ko-KR" sz="2500" b="1" dirty="0">
                <a:solidFill>
                  <a:schemeClr val="tx1"/>
                </a:solidFill>
              </a:rPr>
              <a:t>(VAE) 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6C294EC-24E6-4CDD-B0EB-B8953D206481}"/>
              </a:ext>
            </a:extLst>
          </p:cNvPr>
          <p:cNvGrpSpPr/>
          <p:nvPr/>
        </p:nvGrpSpPr>
        <p:grpSpPr>
          <a:xfrm>
            <a:off x="5679059" y="2640638"/>
            <a:ext cx="3482229" cy="1027894"/>
            <a:chOff x="631683" y="5390664"/>
            <a:chExt cx="2887651" cy="102789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071C99-01EF-4F9D-A43B-544D38626A3B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▶"/>
              </a:pPr>
              <a:r>
                <a:rPr lang="ko-KR" altLang="en-US" sz="1400" spc="-150" dirty="0">
                  <a:solidFill>
                    <a:srgbClr val="393939"/>
                  </a:solidFill>
                </a:rPr>
                <a:t>잠재 공간 잘 형성</a:t>
              </a:r>
              <a:endParaRPr lang="en-US" altLang="ko-KR" sz="1400" spc="-150" dirty="0">
                <a:solidFill>
                  <a:srgbClr val="393939"/>
                </a:solidFill>
              </a:endParaRPr>
            </a:p>
            <a:p>
              <a:pPr marL="285750" indent="-285750" algn="just">
                <a:buFontTx/>
                <a:buChar char="▶"/>
              </a:pPr>
              <a:r>
                <a:rPr lang="ko-KR" altLang="en-US" sz="1400" spc="-150" dirty="0">
                  <a:solidFill>
                    <a:srgbClr val="393939"/>
                  </a:solidFill>
                </a:rPr>
                <a:t>훈련 데이터에 과대 적합을 줄임</a:t>
              </a:r>
              <a:endParaRPr lang="en-US" altLang="ko-KR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030072-B0D3-4B80-BCFB-B0B0FCE734E4}"/>
                </a:ext>
              </a:extLst>
            </p:cNvPr>
            <p:cNvSpPr txBox="1"/>
            <p:nvPr/>
          </p:nvSpPr>
          <p:spPr>
            <a:xfrm>
              <a:off x="1622090" y="5390664"/>
              <a:ext cx="906846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393939"/>
                  </a:solidFill>
                  <a:latin typeface="+mj-ea"/>
                  <a:ea typeface="+mj-ea"/>
                </a:rPr>
                <a:t>규제 손실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CDE4DB3-4415-4D82-BF94-8A3BD4951B6D}"/>
              </a:ext>
            </a:extLst>
          </p:cNvPr>
          <p:cNvGrpSpPr/>
          <p:nvPr/>
        </p:nvGrpSpPr>
        <p:grpSpPr>
          <a:xfrm>
            <a:off x="2196830" y="2640638"/>
            <a:ext cx="3482229" cy="1027894"/>
            <a:chOff x="631683" y="5390664"/>
            <a:chExt cx="2887651" cy="102789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D5E8E6-9015-4F36-9480-D7462159382C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▶"/>
              </a:pPr>
              <a:r>
                <a:rPr lang="ko-KR" altLang="en-US" sz="1400" spc="-150" dirty="0" err="1">
                  <a:solidFill>
                    <a:srgbClr val="393939"/>
                  </a:solidFill>
                </a:rPr>
                <a:t>디코딩된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 샘플이 원본 입력과 동일하도록 만듦</a:t>
              </a:r>
              <a:endParaRPr lang="en-US" altLang="ko-KR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81668D-A276-48F4-AF31-787048A0F6D1}"/>
                </a:ext>
              </a:extLst>
            </p:cNvPr>
            <p:cNvSpPr txBox="1"/>
            <p:nvPr/>
          </p:nvSpPr>
          <p:spPr>
            <a:xfrm>
              <a:off x="1534355" y="5390664"/>
              <a:ext cx="1082313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393939"/>
                  </a:solidFill>
                  <a:latin typeface="+mj-ea"/>
                  <a:ea typeface="+mj-ea"/>
                </a:rPr>
                <a:t>재구성 손실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6825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9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8.4.3 </a:t>
            </a:r>
            <a:r>
              <a:rPr lang="ko-KR" altLang="en-US" sz="3600" spc="-300" dirty="0">
                <a:solidFill>
                  <a:schemeClr val="bg1"/>
                </a:solidFill>
              </a:rPr>
              <a:t>변이형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오토인코더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6D8F8A-807A-491E-9D13-6063E2294440}"/>
              </a:ext>
            </a:extLst>
          </p:cNvPr>
          <p:cNvSpPr/>
          <p:nvPr/>
        </p:nvSpPr>
        <p:spPr>
          <a:xfrm>
            <a:off x="325078" y="1366730"/>
            <a:ext cx="3625819" cy="465113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</a:rPr>
              <a:t>변이형 </a:t>
            </a:r>
            <a:r>
              <a:rPr lang="ko-KR" altLang="en-US" sz="2500" b="1" dirty="0" err="1">
                <a:solidFill>
                  <a:schemeClr val="tx1"/>
                </a:solidFill>
              </a:rPr>
              <a:t>오토인코더</a:t>
            </a:r>
            <a:r>
              <a:rPr lang="en-US" altLang="ko-KR" sz="2500" b="1" dirty="0">
                <a:solidFill>
                  <a:schemeClr val="tx1"/>
                </a:solidFill>
              </a:rPr>
              <a:t>(VAE) 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2605B6-6E91-4180-9B0B-6F5478BBD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46" y="2199207"/>
            <a:ext cx="9192908" cy="3753374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66E6FE6-5235-49C1-A1F9-04989DC75B05}"/>
              </a:ext>
            </a:extLst>
          </p:cNvPr>
          <p:cNvCxnSpPr>
            <a:cxnSpLocks/>
          </p:cNvCxnSpPr>
          <p:nvPr/>
        </p:nvCxnSpPr>
        <p:spPr>
          <a:xfrm>
            <a:off x="840600" y="2973862"/>
            <a:ext cx="8450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9CABD5B-AA2D-42F2-B9EA-CCB078162998}"/>
              </a:ext>
            </a:extLst>
          </p:cNvPr>
          <p:cNvCxnSpPr>
            <a:cxnSpLocks/>
          </p:cNvCxnSpPr>
          <p:nvPr/>
        </p:nvCxnSpPr>
        <p:spPr>
          <a:xfrm>
            <a:off x="1803883" y="2973862"/>
            <a:ext cx="18192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E5BE9EA-945F-42ED-918D-6742D7D10EE8}"/>
              </a:ext>
            </a:extLst>
          </p:cNvPr>
          <p:cNvCxnSpPr>
            <a:cxnSpLocks/>
          </p:cNvCxnSpPr>
          <p:nvPr/>
        </p:nvCxnSpPr>
        <p:spPr>
          <a:xfrm>
            <a:off x="5250940" y="3894013"/>
            <a:ext cx="10032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81D85974-4CD3-4B2F-BF23-C1EFC83B140A}"/>
              </a:ext>
            </a:extLst>
          </p:cNvPr>
          <p:cNvSpPr/>
          <p:nvPr/>
        </p:nvSpPr>
        <p:spPr>
          <a:xfrm>
            <a:off x="707366" y="3597218"/>
            <a:ext cx="310551" cy="3105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0A12E7A-AC75-4E82-AA62-97DE739287FE}"/>
              </a:ext>
            </a:extLst>
          </p:cNvPr>
          <p:cNvSpPr/>
          <p:nvPr/>
        </p:nvSpPr>
        <p:spPr>
          <a:xfrm>
            <a:off x="4293079" y="4465611"/>
            <a:ext cx="365185" cy="3479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106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9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8.4.3 </a:t>
            </a:r>
            <a:r>
              <a:rPr lang="ko-KR" altLang="en-US" sz="3600" spc="-300" dirty="0">
                <a:solidFill>
                  <a:schemeClr val="bg1"/>
                </a:solidFill>
              </a:rPr>
              <a:t>변이형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오토인코더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4AB3898-302A-4C49-AD6C-989DA9111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386" y="1178876"/>
            <a:ext cx="5200388" cy="5429480"/>
          </a:xfrm>
          <a:prstGeom prst="rect">
            <a:avLst/>
          </a:prstGeom>
        </p:spPr>
      </p:pic>
      <p:sp>
        <p:nvSpPr>
          <p:cNvPr id="15" name="사각형: 모서리가 접힌 도형 14">
            <a:extLst>
              <a:ext uri="{FF2B5EF4-FFF2-40B4-BE49-F238E27FC236}">
                <a16:creationId xmlns:a16="http://schemas.microsoft.com/office/drawing/2014/main" id="{0FA8F3FC-4F8F-4D1D-89B8-E05FB4C71259}"/>
              </a:ext>
            </a:extLst>
          </p:cNvPr>
          <p:cNvSpPr/>
          <p:nvPr/>
        </p:nvSpPr>
        <p:spPr>
          <a:xfrm>
            <a:off x="132080" y="1267597"/>
            <a:ext cx="2734151" cy="1518735"/>
          </a:xfrm>
          <a:prstGeom prst="foldedCorner">
            <a:avLst/>
          </a:prstGeom>
          <a:solidFill>
            <a:srgbClr val="FFFF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이미지를 잠재 공간상 확률 분포 파라미터로 매핑하는 인코더 네트워크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087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9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8.4.3 </a:t>
            </a:r>
            <a:r>
              <a:rPr lang="ko-KR" altLang="en-US" sz="3600" spc="-300" dirty="0">
                <a:solidFill>
                  <a:schemeClr val="bg1"/>
                </a:solidFill>
              </a:rPr>
              <a:t>변이형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오토인코더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81666A-668A-45A7-A38F-FD61B2114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68" y="1445204"/>
            <a:ext cx="9929114" cy="480103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BEBCF1C-79A8-4AA5-8574-6F854EE8EE3D}"/>
              </a:ext>
            </a:extLst>
          </p:cNvPr>
          <p:cNvSpPr txBox="1"/>
          <p:nvPr/>
        </p:nvSpPr>
        <p:spPr>
          <a:xfrm>
            <a:off x="875104" y="1848778"/>
            <a:ext cx="130516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rgbClr val="393939"/>
                </a:solidFill>
                <a:latin typeface="+mj-ea"/>
                <a:ea typeface="+mj-ea"/>
              </a:rPr>
              <a:t>입력 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32584B-ECFE-4DDB-9D68-8A2022BA660C}"/>
              </a:ext>
            </a:extLst>
          </p:cNvPr>
          <p:cNvSpPr txBox="1"/>
          <p:nvPr/>
        </p:nvSpPr>
        <p:spPr>
          <a:xfrm>
            <a:off x="3556286" y="5876906"/>
            <a:ext cx="3820278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rgbClr val="393939"/>
                </a:solidFill>
                <a:latin typeface="+mj-ea"/>
                <a:ea typeface="+mj-ea"/>
              </a:rPr>
              <a:t>이 분포에서 무작위로 </a:t>
            </a:r>
            <a:r>
              <a:rPr lang="ko-KR" altLang="en-US" b="1" spc="-150" dirty="0" err="1">
                <a:solidFill>
                  <a:srgbClr val="393939"/>
                </a:solidFill>
                <a:latin typeface="+mj-ea"/>
                <a:ea typeface="+mj-ea"/>
              </a:rPr>
              <a:t>샘플링된</a:t>
            </a:r>
            <a:r>
              <a:rPr lang="ko-KR" altLang="en-US" b="1" spc="-150" dirty="0">
                <a:solidFill>
                  <a:srgbClr val="393939"/>
                </a:solidFill>
                <a:latin typeface="+mj-ea"/>
                <a:ea typeface="+mj-ea"/>
              </a:rPr>
              <a:t> 포인트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FF2FF6-9DFB-4081-B08C-B7274C5F7782}"/>
              </a:ext>
            </a:extLst>
          </p:cNvPr>
          <p:cNvSpPr txBox="1"/>
          <p:nvPr/>
        </p:nvSpPr>
        <p:spPr>
          <a:xfrm>
            <a:off x="3236884" y="1393181"/>
            <a:ext cx="4587474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 err="1">
                <a:solidFill>
                  <a:srgbClr val="393939"/>
                </a:solidFill>
                <a:latin typeface="+mj-ea"/>
                <a:ea typeface="+mj-ea"/>
              </a:rPr>
              <a:t>Z_mean</a:t>
            </a:r>
            <a:r>
              <a:rPr lang="ko-KR" altLang="en-US" b="1" spc="-150" dirty="0">
                <a:solidFill>
                  <a:srgbClr val="393939"/>
                </a:solidFill>
                <a:latin typeface="+mj-ea"/>
                <a:ea typeface="+mj-ea"/>
              </a:rPr>
              <a:t>과 </a:t>
            </a:r>
            <a:r>
              <a:rPr lang="en-US" altLang="ko-KR" b="1" spc="-150" dirty="0" err="1">
                <a:solidFill>
                  <a:srgbClr val="393939"/>
                </a:solidFill>
                <a:latin typeface="+mj-ea"/>
                <a:ea typeface="+mj-ea"/>
              </a:rPr>
              <a:t>z_log_var</a:t>
            </a:r>
            <a:r>
              <a:rPr lang="ko-KR" altLang="en-US" b="1" spc="-150" dirty="0">
                <a:solidFill>
                  <a:srgbClr val="393939"/>
                </a:solidFill>
                <a:latin typeface="+mj-ea"/>
                <a:ea typeface="+mj-ea"/>
              </a:rPr>
              <a:t>로 정의된 잠재 공간의 분포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29C909-AE38-4CAE-814E-78AD307483EC}"/>
              </a:ext>
            </a:extLst>
          </p:cNvPr>
          <p:cNvSpPr txBox="1"/>
          <p:nvPr/>
        </p:nvSpPr>
        <p:spPr>
          <a:xfrm>
            <a:off x="8485516" y="2775706"/>
            <a:ext cx="172835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rgbClr val="393939"/>
                </a:solidFill>
                <a:latin typeface="+mj-ea"/>
                <a:ea typeface="+mj-ea"/>
              </a:rPr>
              <a:t>재구성된 이미지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7D3D8F0-6A66-4896-B72A-152F5344FAFA}"/>
              </a:ext>
            </a:extLst>
          </p:cNvPr>
          <p:cNvSpPr/>
          <p:nvPr/>
        </p:nvSpPr>
        <p:spPr>
          <a:xfrm>
            <a:off x="1662085" y="1835420"/>
            <a:ext cx="3427500" cy="2707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774AB25-FE9B-4DC0-99AC-B78E8F4EC253}"/>
              </a:ext>
            </a:extLst>
          </p:cNvPr>
          <p:cNvCxnSpPr>
            <a:cxnSpLocks/>
          </p:cNvCxnSpPr>
          <p:nvPr/>
        </p:nvCxnSpPr>
        <p:spPr>
          <a:xfrm>
            <a:off x="6096000" y="2218110"/>
            <a:ext cx="8450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4BCFE-CB3A-4EC2-B079-882BF9E10A43}"/>
              </a:ext>
            </a:extLst>
          </p:cNvPr>
          <p:cNvCxnSpPr>
            <a:cxnSpLocks/>
          </p:cNvCxnSpPr>
          <p:nvPr/>
        </p:nvCxnSpPr>
        <p:spPr>
          <a:xfrm>
            <a:off x="5317710" y="2490783"/>
            <a:ext cx="9795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847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9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8.4.3 </a:t>
            </a:r>
            <a:r>
              <a:rPr lang="ko-KR" altLang="en-US" sz="3600" spc="-300" dirty="0">
                <a:solidFill>
                  <a:schemeClr val="bg1"/>
                </a:solidFill>
              </a:rPr>
              <a:t>변이형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오토인코더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4AB3898-302A-4C49-AD6C-989DA9111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386" y="1178876"/>
            <a:ext cx="5200388" cy="5429480"/>
          </a:xfrm>
          <a:prstGeom prst="rect">
            <a:avLst/>
          </a:prstGeom>
        </p:spPr>
      </p:pic>
      <p:sp>
        <p:nvSpPr>
          <p:cNvPr id="15" name="사각형: 모서리가 접힌 도형 14">
            <a:extLst>
              <a:ext uri="{FF2B5EF4-FFF2-40B4-BE49-F238E27FC236}">
                <a16:creationId xmlns:a16="http://schemas.microsoft.com/office/drawing/2014/main" id="{0FA8F3FC-4F8F-4D1D-89B8-E05FB4C71259}"/>
              </a:ext>
            </a:extLst>
          </p:cNvPr>
          <p:cNvSpPr/>
          <p:nvPr/>
        </p:nvSpPr>
        <p:spPr>
          <a:xfrm>
            <a:off x="132080" y="1267597"/>
            <a:ext cx="2734151" cy="1518735"/>
          </a:xfrm>
          <a:prstGeom prst="foldedCorner">
            <a:avLst/>
          </a:prstGeom>
          <a:solidFill>
            <a:srgbClr val="FFFF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이미지를 잠재 공간상 확률 분포 파라미터로 매핑하는 인코더 네트워크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D7C00F-D5A5-4652-9611-B47B613AD008}"/>
              </a:ext>
            </a:extLst>
          </p:cNvPr>
          <p:cNvCxnSpPr>
            <a:cxnSpLocks/>
          </p:cNvCxnSpPr>
          <p:nvPr/>
        </p:nvCxnSpPr>
        <p:spPr>
          <a:xfrm>
            <a:off x="3197854" y="2945107"/>
            <a:ext cx="10032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483771-A969-4A6F-9E7B-D11DDDE89DE0}"/>
              </a:ext>
            </a:extLst>
          </p:cNvPr>
          <p:cNvCxnSpPr>
            <a:cxnSpLocks/>
          </p:cNvCxnSpPr>
          <p:nvPr/>
        </p:nvCxnSpPr>
        <p:spPr>
          <a:xfrm>
            <a:off x="6027317" y="6128256"/>
            <a:ext cx="4511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CC4FDF-0E89-4FDB-B0B7-FFBA3862E959}"/>
              </a:ext>
            </a:extLst>
          </p:cNvPr>
          <p:cNvCxnSpPr>
            <a:cxnSpLocks/>
          </p:cNvCxnSpPr>
          <p:nvPr/>
        </p:nvCxnSpPr>
        <p:spPr>
          <a:xfrm>
            <a:off x="6188344" y="6401424"/>
            <a:ext cx="2900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BAD8A72-48FF-4D23-AA03-D3B209920BA2}"/>
              </a:ext>
            </a:extLst>
          </p:cNvPr>
          <p:cNvCxnSpPr>
            <a:cxnSpLocks/>
          </p:cNvCxnSpPr>
          <p:nvPr/>
        </p:nvCxnSpPr>
        <p:spPr>
          <a:xfrm>
            <a:off x="6478438" y="6119630"/>
            <a:ext cx="0" cy="2900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800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9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8.4.3 </a:t>
            </a:r>
            <a:r>
              <a:rPr lang="ko-KR" altLang="en-US" sz="3600" spc="-300" dirty="0">
                <a:solidFill>
                  <a:schemeClr val="bg1"/>
                </a:solidFill>
              </a:rPr>
              <a:t>변이형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오토인코더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A5AAE74-81F8-45A1-B489-6CC1E6A57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315" y="2624041"/>
            <a:ext cx="6820852" cy="185763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660468-1713-4CCF-9C43-7F0B88DAA008}"/>
              </a:ext>
            </a:extLst>
          </p:cNvPr>
          <p:cNvSpPr/>
          <p:nvPr/>
        </p:nvSpPr>
        <p:spPr>
          <a:xfrm>
            <a:off x="710990" y="2522611"/>
            <a:ext cx="2878539" cy="8121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Z_mean</a:t>
            </a:r>
            <a:r>
              <a:rPr lang="ko-KR" altLang="en-US" sz="1600" dirty="0">
                <a:solidFill>
                  <a:schemeClr val="tx1"/>
                </a:solidFill>
              </a:rPr>
              <a:t>과 </a:t>
            </a:r>
            <a:r>
              <a:rPr lang="en-US" altLang="ko-KR" sz="1600" dirty="0" err="1">
                <a:solidFill>
                  <a:schemeClr val="tx1"/>
                </a:solidFill>
              </a:rPr>
              <a:t>z_log_var</a:t>
            </a:r>
            <a:r>
              <a:rPr lang="ko-KR" altLang="en-US" sz="1600" dirty="0">
                <a:solidFill>
                  <a:schemeClr val="tx1"/>
                </a:solidFill>
              </a:rPr>
              <a:t>를 사용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459D89-84C6-40EC-A277-95DC213F4C5C}"/>
              </a:ext>
            </a:extLst>
          </p:cNvPr>
          <p:cNvSpPr/>
          <p:nvPr/>
        </p:nvSpPr>
        <p:spPr>
          <a:xfrm>
            <a:off x="902868" y="3838142"/>
            <a:ext cx="2539801" cy="8121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잠재 공간 포인트 </a:t>
            </a:r>
            <a:r>
              <a:rPr lang="en-US" altLang="ko-KR" sz="1600" dirty="0">
                <a:solidFill>
                  <a:schemeClr val="tx1"/>
                </a:solidFill>
              </a:rPr>
              <a:t>z </a:t>
            </a:r>
            <a:r>
              <a:rPr lang="ko-KR" altLang="en-US" sz="1600" dirty="0">
                <a:solidFill>
                  <a:schemeClr val="tx1"/>
                </a:solidFill>
              </a:rPr>
              <a:t>생성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E057026-8213-43BA-8DCA-F7D2A271A17F}"/>
              </a:ext>
            </a:extLst>
          </p:cNvPr>
          <p:cNvCxnSpPr>
            <a:cxnSpLocks/>
          </p:cNvCxnSpPr>
          <p:nvPr/>
        </p:nvCxnSpPr>
        <p:spPr>
          <a:xfrm>
            <a:off x="4977011" y="3229781"/>
            <a:ext cx="16567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70F61543-A409-466F-89DE-E9E6B354B0AF}"/>
              </a:ext>
            </a:extLst>
          </p:cNvPr>
          <p:cNvSpPr/>
          <p:nvPr/>
        </p:nvSpPr>
        <p:spPr>
          <a:xfrm>
            <a:off x="4564315" y="4088926"/>
            <a:ext cx="310551" cy="3105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817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9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8.4.3 </a:t>
            </a:r>
            <a:r>
              <a:rPr lang="ko-KR" altLang="en-US" sz="3600" spc="-300" dirty="0">
                <a:solidFill>
                  <a:schemeClr val="bg1"/>
                </a:solidFill>
              </a:rPr>
              <a:t>변이형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오토인코더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81666A-668A-45A7-A38F-FD61B2114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68" y="1445204"/>
            <a:ext cx="9929114" cy="480103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BEBCF1C-79A8-4AA5-8574-6F854EE8EE3D}"/>
              </a:ext>
            </a:extLst>
          </p:cNvPr>
          <p:cNvSpPr txBox="1"/>
          <p:nvPr/>
        </p:nvSpPr>
        <p:spPr>
          <a:xfrm>
            <a:off x="875104" y="1848778"/>
            <a:ext cx="130516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rgbClr val="393939"/>
                </a:solidFill>
                <a:latin typeface="+mj-ea"/>
                <a:ea typeface="+mj-ea"/>
              </a:rPr>
              <a:t>입력 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32584B-ECFE-4DDB-9D68-8A2022BA660C}"/>
              </a:ext>
            </a:extLst>
          </p:cNvPr>
          <p:cNvSpPr txBox="1"/>
          <p:nvPr/>
        </p:nvSpPr>
        <p:spPr>
          <a:xfrm>
            <a:off x="3556286" y="5876906"/>
            <a:ext cx="3820278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rgbClr val="393939"/>
                </a:solidFill>
                <a:latin typeface="+mj-ea"/>
                <a:ea typeface="+mj-ea"/>
              </a:rPr>
              <a:t>이 분포에서 무작위로 </a:t>
            </a:r>
            <a:r>
              <a:rPr lang="ko-KR" altLang="en-US" b="1" spc="-150" dirty="0" err="1">
                <a:solidFill>
                  <a:srgbClr val="393939"/>
                </a:solidFill>
                <a:latin typeface="+mj-ea"/>
                <a:ea typeface="+mj-ea"/>
              </a:rPr>
              <a:t>샘플링된</a:t>
            </a:r>
            <a:r>
              <a:rPr lang="ko-KR" altLang="en-US" b="1" spc="-150" dirty="0">
                <a:solidFill>
                  <a:srgbClr val="393939"/>
                </a:solidFill>
                <a:latin typeface="+mj-ea"/>
                <a:ea typeface="+mj-ea"/>
              </a:rPr>
              <a:t> 포인트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FF2FF6-9DFB-4081-B08C-B7274C5F7782}"/>
              </a:ext>
            </a:extLst>
          </p:cNvPr>
          <p:cNvSpPr txBox="1"/>
          <p:nvPr/>
        </p:nvSpPr>
        <p:spPr>
          <a:xfrm>
            <a:off x="3236884" y="1393181"/>
            <a:ext cx="4587474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 err="1">
                <a:solidFill>
                  <a:srgbClr val="393939"/>
                </a:solidFill>
                <a:latin typeface="+mj-ea"/>
                <a:ea typeface="+mj-ea"/>
              </a:rPr>
              <a:t>Z_mean</a:t>
            </a:r>
            <a:r>
              <a:rPr lang="ko-KR" altLang="en-US" b="1" spc="-150" dirty="0">
                <a:solidFill>
                  <a:srgbClr val="393939"/>
                </a:solidFill>
                <a:latin typeface="+mj-ea"/>
                <a:ea typeface="+mj-ea"/>
              </a:rPr>
              <a:t>과 </a:t>
            </a:r>
            <a:r>
              <a:rPr lang="en-US" altLang="ko-KR" b="1" spc="-150" dirty="0" err="1">
                <a:solidFill>
                  <a:srgbClr val="393939"/>
                </a:solidFill>
                <a:latin typeface="+mj-ea"/>
                <a:ea typeface="+mj-ea"/>
              </a:rPr>
              <a:t>z_log_var</a:t>
            </a:r>
            <a:r>
              <a:rPr lang="ko-KR" altLang="en-US" b="1" spc="-150" dirty="0">
                <a:solidFill>
                  <a:srgbClr val="393939"/>
                </a:solidFill>
                <a:latin typeface="+mj-ea"/>
                <a:ea typeface="+mj-ea"/>
              </a:rPr>
              <a:t>로 정의된 잠재 공간의 분포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29C909-AE38-4CAE-814E-78AD307483EC}"/>
              </a:ext>
            </a:extLst>
          </p:cNvPr>
          <p:cNvSpPr txBox="1"/>
          <p:nvPr/>
        </p:nvSpPr>
        <p:spPr>
          <a:xfrm>
            <a:off x="8485516" y="2775706"/>
            <a:ext cx="172835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rgbClr val="393939"/>
                </a:solidFill>
                <a:latin typeface="+mj-ea"/>
                <a:ea typeface="+mj-ea"/>
              </a:rPr>
              <a:t>재구성된 이미지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7D3D8F0-6A66-4896-B72A-152F5344FAFA}"/>
              </a:ext>
            </a:extLst>
          </p:cNvPr>
          <p:cNvSpPr/>
          <p:nvPr/>
        </p:nvSpPr>
        <p:spPr>
          <a:xfrm>
            <a:off x="4420720" y="2650025"/>
            <a:ext cx="2385521" cy="2707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774AB25-FE9B-4DC0-99AC-B78E8F4EC253}"/>
              </a:ext>
            </a:extLst>
          </p:cNvPr>
          <p:cNvCxnSpPr>
            <a:cxnSpLocks/>
          </p:cNvCxnSpPr>
          <p:nvPr/>
        </p:nvCxnSpPr>
        <p:spPr>
          <a:xfrm>
            <a:off x="6096000" y="2218110"/>
            <a:ext cx="8450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4BCFE-CB3A-4EC2-B079-882BF9E10A43}"/>
              </a:ext>
            </a:extLst>
          </p:cNvPr>
          <p:cNvCxnSpPr>
            <a:cxnSpLocks/>
          </p:cNvCxnSpPr>
          <p:nvPr/>
        </p:nvCxnSpPr>
        <p:spPr>
          <a:xfrm>
            <a:off x="5317710" y="2490783"/>
            <a:ext cx="9795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533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9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8.4.3 </a:t>
            </a:r>
            <a:r>
              <a:rPr lang="ko-KR" altLang="en-US" sz="3600" spc="-300" dirty="0">
                <a:solidFill>
                  <a:schemeClr val="bg1"/>
                </a:solidFill>
              </a:rPr>
              <a:t>변이형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오토인코더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A5AAE74-81F8-45A1-B489-6CC1E6A57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028" y="2856952"/>
            <a:ext cx="6820852" cy="185763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2A73A6-8801-4F27-A3BC-F1392B1F7098}"/>
              </a:ext>
            </a:extLst>
          </p:cNvPr>
          <p:cNvSpPr/>
          <p:nvPr/>
        </p:nvSpPr>
        <p:spPr>
          <a:xfrm>
            <a:off x="1122017" y="3379710"/>
            <a:ext cx="2539801" cy="8121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Lambda</a:t>
            </a:r>
            <a:r>
              <a:rPr lang="ko-KR" altLang="en-US" sz="1600" dirty="0">
                <a:solidFill>
                  <a:schemeClr val="tx1"/>
                </a:solidFill>
              </a:rPr>
              <a:t>층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E057026-8213-43BA-8DCA-F7D2A271A17F}"/>
              </a:ext>
            </a:extLst>
          </p:cNvPr>
          <p:cNvCxnSpPr>
            <a:cxnSpLocks/>
          </p:cNvCxnSpPr>
          <p:nvPr/>
        </p:nvCxnSpPr>
        <p:spPr>
          <a:xfrm>
            <a:off x="5399705" y="4627258"/>
            <a:ext cx="161357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498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9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8.4.3 </a:t>
            </a:r>
            <a:r>
              <a:rPr lang="ko-KR" altLang="en-US" sz="3600" spc="-300" dirty="0">
                <a:solidFill>
                  <a:schemeClr val="bg1"/>
                </a:solidFill>
              </a:rPr>
              <a:t>변이형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오토인코더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81666A-668A-45A7-A38F-FD61B2114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68" y="1445204"/>
            <a:ext cx="9929114" cy="480103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BEBCF1C-79A8-4AA5-8574-6F854EE8EE3D}"/>
              </a:ext>
            </a:extLst>
          </p:cNvPr>
          <p:cNvSpPr txBox="1"/>
          <p:nvPr/>
        </p:nvSpPr>
        <p:spPr>
          <a:xfrm>
            <a:off x="875104" y="1848778"/>
            <a:ext cx="130516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rgbClr val="393939"/>
                </a:solidFill>
                <a:latin typeface="+mj-ea"/>
                <a:ea typeface="+mj-ea"/>
              </a:rPr>
              <a:t>입력 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32584B-ECFE-4DDB-9D68-8A2022BA660C}"/>
              </a:ext>
            </a:extLst>
          </p:cNvPr>
          <p:cNvSpPr txBox="1"/>
          <p:nvPr/>
        </p:nvSpPr>
        <p:spPr>
          <a:xfrm>
            <a:off x="3556286" y="5876906"/>
            <a:ext cx="3820278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rgbClr val="393939"/>
                </a:solidFill>
                <a:latin typeface="+mj-ea"/>
                <a:ea typeface="+mj-ea"/>
              </a:rPr>
              <a:t>이 분포에서 무작위로 </a:t>
            </a:r>
            <a:r>
              <a:rPr lang="ko-KR" altLang="en-US" b="1" spc="-150" dirty="0" err="1">
                <a:solidFill>
                  <a:srgbClr val="393939"/>
                </a:solidFill>
                <a:latin typeface="+mj-ea"/>
                <a:ea typeface="+mj-ea"/>
              </a:rPr>
              <a:t>샘플링된</a:t>
            </a:r>
            <a:r>
              <a:rPr lang="ko-KR" altLang="en-US" b="1" spc="-150" dirty="0">
                <a:solidFill>
                  <a:srgbClr val="393939"/>
                </a:solidFill>
                <a:latin typeface="+mj-ea"/>
                <a:ea typeface="+mj-ea"/>
              </a:rPr>
              <a:t> 포인트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FF2FF6-9DFB-4081-B08C-B7274C5F7782}"/>
              </a:ext>
            </a:extLst>
          </p:cNvPr>
          <p:cNvSpPr txBox="1"/>
          <p:nvPr/>
        </p:nvSpPr>
        <p:spPr>
          <a:xfrm>
            <a:off x="3236884" y="1393181"/>
            <a:ext cx="4587474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 err="1">
                <a:solidFill>
                  <a:srgbClr val="393939"/>
                </a:solidFill>
                <a:latin typeface="+mj-ea"/>
                <a:ea typeface="+mj-ea"/>
              </a:rPr>
              <a:t>Z_mean</a:t>
            </a:r>
            <a:r>
              <a:rPr lang="ko-KR" altLang="en-US" b="1" spc="-150" dirty="0">
                <a:solidFill>
                  <a:srgbClr val="393939"/>
                </a:solidFill>
                <a:latin typeface="+mj-ea"/>
                <a:ea typeface="+mj-ea"/>
              </a:rPr>
              <a:t>과 </a:t>
            </a:r>
            <a:r>
              <a:rPr lang="en-US" altLang="ko-KR" b="1" spc="-150" dirty="0" err="1">
                <a:solidFill>
                  <a:srgbClr val="393939"/>
                </a:solidFill>
                <a:latin typeface="+mj-ea"/>
                <a:ea typeface="+mj-ea"/>
              </a:rPr>
              <a:t>z_log_var</a:t>
            </a:r>
            <a:r>
              <a:rPr lang="ko-KR" altLang="en-US" b="1" spc="-150" dirty="0">
                <a:solidFill>
                  <a:srgbClr val="393939"/>
                </a:solidFill>
                <a:latin typeface="+mj-ea"/>
                <a:ea typeface="+mj-ea"/>
              </a:rPr>
              <a:t>로 정의된 잠재 공간의 분포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29C909-AE38-4CAE-814E-78AD307483EC}"/>
              </a:ext>
            </a:extLst>
          </p:cNvPr>
          <p:cNvSpPr txBox="1"/>
          <p:nvPr/>
        </p:nvSpPr>
        <p:spPr>
          <a:xfrm>
            <a:off x="8485516" y="2775706"/>
            <a:ext cx="172835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rgbClr val="393939"/>
                </a:solidFill>
                <a:latin typeface="+mj-ea"/>
                <a:ea typeface="+mj-ea"/>
              </a:rPr>
              <a:t>재구성된 이미지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7D3D8F0-6A66-4896-B72A-152F5344FAFA}"/>
              </a:ext>
            </a:extLst>
          </p:cNvPr>
          <p:cNvSpPr/>
          <p:nvPr/>
        </p:nvSpPr>
        <p:spPr>
          <a:xfrm>
            <a:off x="6507028" y="3987525"/>
            <a:ext cx="2152608" cy="122339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774AB25-FE9B-4DC0-99AC-B78E8F4EC253}"/>
              </a:ext>
            </a:extLst>
          </p:cNvPr>
          <p:cNvCxnSpPr>
            <a:cxnSpLocks/>
          </p:cNvCxnSpPr>
          <p:nvPr/>
        </p:nvCxnSpPr>
        <p:spPr>
          <a:xfrm>
            <a:off x="6096000" y="2218110"/>
            <a:ext cx="8450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4BCFE-CB3A-4EC2-B079-882BF9E10A43}"/>
              </a:ext>
            </a:extLst>
          </p:cNvPr>
          <p:cNvCxnSpPr>
            <a:cxnSpLocks/>
          </p:cNvCxnSpPr>
          <p:nvPr/>
        </p:nvCxnSpPr>
        <p:spPr>
          <a:xfrm>
            <a:off x="5317710" y="2490783"/>
            <a:ext cx="9795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642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9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8.4.3 </a:t>
            </a:r>
            <a:r>
              <a:rPr lang="ko-KR" altLang="en-US" sz="3600" spc="-300" dirty="0">
                <a:solidFill>
                  <a:schemeClr val="bg1"/>
                </a:solidFill>
              </a:rPr>
              <a:t>변이형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오토인코더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A53A31-16DF-421B-9574-1F57015FC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807" y="1178876"/>
            <a:ext cx="9907383" cy="5496692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2F652629-67AD-4F59-A0B0-4E37F9CCB268}"/>
              </a:ext>
            </a:extLst>
          </p:cNvPr>
          <p:cNvSpPr/>
          <p:nvPr/>
        </p:nvSpPr>
        <p:spPr>
          <a:xfrm>
            <a:off x="5811327" y="1457866"/>
            <a:ext cx="310551" cy="3105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1A6A7AE-B39B-4B53-B2BA-B930C769D368}"/>
              </a:ext>
            </a:extLst>
          </p:cNvPr>
          <p:cNvSpPr/>
          <p:nvPr/>
        </p:nvSpPr>
        <p:spPr>
          <a:xfrm>
            <a:off x="132080" y="1259459"/>
            <a:ext cx="1602487" cy="50895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</a:rPr>
              <a:t>디코더</a:t>
            </a:r>
            <a:r>
              <a:rPr lang="ko-KR" altLang="en-US" dirty="0">
                <a:solidFill>
                  <a:schemeClr val="tx1"/>
                </a:solidFill>
              </a:rPr>
              <a:t> 구현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33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21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8.3.1 </a:t>
            </a:r>
            <a:r>
              <a:rPr lang="ko-KR" altLang="en-US" sz="3600" spc="-300" dirty="0">
                <a:solidFill>
                  <a:schemeClr val="bg1"/>
                </a:solidFill>
              </a:rPr>
              <a:t>콘텐츠 손실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Part1 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BCA6D3-C9D6-4B1D-B405-C4C9042856E8}"/>
              </a:ext>
            </a:extLst>
          </p:cNvPr>
          <p:cNvSpPr/>
          <p:nvPr/>
        </p:nvSpPr>
        <p:spPr>
          <a:xfrm rot="5400000">
            <a:off x="5326056" y="-3662668"/>
            <a:ext cx="1489109" cy="11270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F6671EF-8BA5-49A8-BB8B-10B9D16B499D}"/>
              </a:ext>
            </a:extLst>
          </p:cNvPr>
          <p:cNvSpPr/>
          <p:nvPr/>
        </p:nvSpPr>
        <p:spPr>
          <a:xfrm>
            <a:off x="9170661" y="1520902"/>
            <a:ext cx="2272941" cy="7996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상위층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전역적인 정보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EF9F4C6-0823-4B17-B373-5D2DD1A12041}"/>
              </a:ext>
            </a:extLst>
          </p:cNvPr>
          <p:cNvSpPr/>
          <p:nvPr/>
        </p:nvSpPr>
        <p:spPr>
          <a:xfrm>
            <a:off x="748398" y="1520902"/>
            <a:ext cx="2272941" cy="7996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하위층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국부적인 정보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A87BBE93-769F-4455-B641-899FE885B31E}"/>
              </a:ext>
            </a:extLst>
          </p:cNvPr>
          <p:cNvSpPr/>
          <p:nvPr/>
        </p:nvSpPr>
        <p:spPr>
          <a:xfrm rot="5400000">
            <a:off x="5664679" y="18580"/>
            <a:ext cx="862642" cy="3804249"/>
          </a:xfrm>
          <a:prstGeom prst="upArrow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b="1" spc="-150">
                <a:solidFill>
                  <a:schemeClr val="bg1"/>
                </a:solidFill>
                <a:latin typeface="+mj-ea"/>
                <a:ea typeface="+mj-ea"/>
              </a:rPr>
              <a:t>전역적</a:t>
            </a:r>
            <a:r>
              <a:rPr lang="en-US" altLang="ko-KR" b="1" spc="-15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b="1" spc="-150">
                <a:solidFill>
                  <a:schemeClr val="bg1"/>
                </a:solidFill>
                <a:latin typeface="+mj-ea"/>
                <a:ea typeface="+mj-ea"/>
              </a:rPr>
              <a:t>추상적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" name="그래픽 9" descr="이미지 단색으로 채워진">
            <a:extLst>
              <a:ext uri="{FF2B5EF4-FFF2-40B4-BE49-F238E27FC236}">
                <a16:creationId xmlns:a16="http://schemas.microsoft.com/office/drawing/2014/main" id="{23CBB1A0-03BA-47EB-B427-7795E5DA5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9009" y="2797114"/>
            <a:ext cx="1263771" cy="1263771"/>
          </a:xfrm>
          <a:prstGeom prst="rect">
            <a:avLst/>
          </a:prstGeom>
        </p:spPr>
      </p:pic>
      <p:pic>
        <p:nvPicPr>
          <p:cNvPr id="30" name="그래픽 29" descr="이미지 단색으로 채워진">
            <a:extLst>
              <a:ext uri="{FF2B5EF4-FFF2-40B4-BE49-F238E27FC236}">
                <a16:creationId xmlns:a16="http://schemas.microsoft.com/office/drawing/2014/main" id="{93F3EC83-1D50-4F30-9320-6CA87CD48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9008" y="4060885"/>
            <a:ext cx="1263771" cy="1263771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5C68379-2514-49C5-98C2-DB7EA992F055}"/>
              </a:ext>
            </a:extLst>
          </p:cNvPr>
          <p:cNvSpPr/>
          <p:nvPr/>
        </p:nvSpPr>
        <p:spPr>
          <a:xfrm>
            <a:off x="4899410" y="3005971"/>
            <a:ext cx="2243263" cy="2109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B0AE7D-7416-48E0-86CA-637A006C3338}"/>
              </a:ext>
            </a:extLst>
          </p:cNvPr>
          <p:cNvSpPr txBox="1"/>
          <p:nvPr/>
        </p:nvSpPr>
        <p:spPr>
          <a:xfrm>
            <a:off x="2100184" y="3859219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393939"/>
                </a:solidFill>
                <a:latin typeface="+mj-ea"/>
                <a:ea typeface="+mj-ea"/>
              </a:rPr>
              <a:t>타깃 이미지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11423E-2383-4D5D-81A1-BF79F01C381B}"/>
              </a:ext>
            </a:extLst>
          </p:cNvPr>
          <p:cNvSpPr txBox="1"/>
          <p:nvPr/>
        </p:nvSpPr>
        <p:spPr>
          <a:xfrm>
            <a:off x="1981563" y="5142485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393939"/>
                </a:solidFill>
                <a:latin typeface="+mj-ea"/>
                <a:ea typeface="+mj-ea"/>
              </a:rPr>
              <a:t>생성된 이미지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50CDC86-FE56-4A0D-B25B-F9AA9E152B3A}"/>
              </a:ext>
            </a:extLst>
          </p:cNvPr>
          <p:cNvCxnSpPr>
            <a:cxnSpLocks/>
          </p:cNvCxnSpPr>
          <p:nvPr/>
        </p:nvCxnSpPr>
        <p:spPr>
          <a:xfrm>
            <a:off x="3660228" y="4074733"/>
            <a:ext cx="1031587" cy="0"/>
          </a:xfrm>
          <a:prstGeom prst="straightConnector1">
            <a:avLst/>
          </a:prstGeom>
          <a:ln w="38100">
            <a:solidFill>
              <a:srgbClr val="0439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CC233C9-97DA-4FE1-ABF6-962B5346764D}"/>
              </a:ext>
            </a:extLst>
          </p:cNvPr>
          <p:cNvSpPr txBox="1"/>
          <p:nvPr/>
        </p:nvSpPr>
        <p:spPr>
          <a:xfrm>
            <a:off x="5019805" y="5173263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393939"/>
                </a:solidFill>
                <a:latin typeface="+mj-ea"/>
                <a:ea typeface="+mj-ea"/>
              </a:rPr>
              <a:t>사전 훈련된 </a:t>
            </a:r>
            <a:r>
              <a:rPr lang="ko-KR" altLang="en-US" spc="-150" dirty="0" err="1">
                <a:solidFill>
                  <a:srgbClr val="393939"/>
                </a:solidFill>
                <a:latin typeface="+mj-ea"/>
                <a:ea typeface="+mj-ea"/>
              </a:rPr>
              <a:t>컨브넷</a:t>
            </a:r>
            <a:endParaRPr lang="ko-KR" altLang="en-US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588400-69E3-4427-AEE5-9C862798D2B9}"/>
              </a:ext>
            </a:extLst>
          </p:cNvPr>
          <p:cNvSpPr txBox="1"/>
          <p:nvPr/>
        </p:nvSpPr>
        <p:spPr>
          <a:xfrm>
            <a:off x="8425940" y="389006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393939"/>
                </a:solidFill>
                <a:latin typeface="+mj-ea"/>
                <a:ea typeface="+mj-ea"/>
              </a:rPr>
              <a:t>상위층의 활성화 계산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72A1EB3-588C-408B-8AFF-E7B11727FEE7}"/>
              </a:ext>
            </a:extLst>
          </p:cNvPr>
          <p:cNvCxnSpPr>
            <a:cxnSpLocks/>
          </p:cNvCxnSpPr>
          <p:nvPr/>
        </p:nvCxnSpPr>
        <p:spPr>
          <a:xfrm>
            <a:off x="7366711" y="4060885"/>
            <a:ext cx="1031587" cy="0"/>
          </a:xfrm>
          <a:prstGeom prst="straightConnector1">
            <a:avLst/>
          </a:prstGeom>
          <a:ln w="38100">
            <a:solidFill>
              <a:srgbClr val="0439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4FDEA60-4C27-499C-AF17-847E13903491}"/>
              </a:ext>
            </a:extLst>
          </p:cNvPr>
          <p:cNvSpPr/>
          <p:nvPr/>
        </p:nvSpPr>
        <p:spPr>
          <a:xfrm>
            <a:off x="679688" y="5810994"/>
            <a:ext cx="1925489" cy="63094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>
                <a:solidFill>
                  <a:schemeClr val="tx1"/>
                </a:solidFill>
              </a:rPr>
              <a:t>콘텐츠 손실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55DE1B-6906-49A9-B045-A2F5EB7F430D}"/>
              </a:ext>
            </a:extLst>
          </p:cNvPr>
          <p:cNvSpPr txBox="1"/>
          <p:nvPr/>
        </p:nvSpPr>
        <p:spPr>
          <a:xfrm>
            <a:off x="2747990" y="5926410"/>
            <a:ext cx="2656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393939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2000" spc="-150" dirty="0">
                <a:solidFill>
                  <a:srgbClr val="393939"/>
                </a:solidFill>
                <a:latin typeface="+mj-ea"/>
                <a:ea typeface="+mj-ea"/>
                <a:sym typeface="Wingdings" panose="05000000000000000000" pitchFamily="2" charset="2"/>
              </a:rPr>
              <a:t>두 값 사이의 </a:t>
            </a:r>
            <a:r>
              <a:rPr lang="en-US" altLang="ko-KR" sz="2000" spc="-150" dirty="0">
                <a:solidFill>
                  <a:srgbClr val="393939"/>
                </a:solidFill>
                <a:latin typeface="+mj-ea"/>
                <a:ea typeface="+mj-ea"/>
                <a:sym typeface="Wingdings" panose="05000000000000000000" pitchFamily="2" charset="2"/>
              </a:rPr>
              <a:t>L2 </a:t>
            </a:r>
            <a:r>
              <a:rPr lang="ko-KR" altLang="en-US" sz="2000" spc="-150" dirty="0">
                <a:solidFill>
                  <a:srgbClr val="393939"/>
                </a:solidFill>
                <a:latin typeface="+mj-ea"/>
                <a:ea typeface="+mj-ea"/>
                <a:sym typeface="Wingdings" panose="05000000000000000000" pitchFamily="2" charset="2"/>
              </a:rPr>
              <a:t>노름</a:t>
            </a:r>
            <a:endParaRPr lang="en-US" altLang="ko-KR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2490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9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8.4.3 </a:t>
            </a:r>
            <a:r>
              <a:rPr lang="ko-KR" altLang="en-US" sz="3600" spc="-300" dirty="0">
                <a:solidFill>
                  <a:schemeClr val="bg1"/>
                </a:solidFill>
              </a:rPr>
              <a:t>변이형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오토인코더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7CB656-7A68-458F-B716-7A654BE93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622" y="1820528"/>
            <a:ext cx="7363853" cy="4839375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DE612D2-BD2A-47C6-88C4-0849882A902E}"/>
              </a:ext>
            </a:extLst>
          </p:cNvPr>
          <p:cNvSpPr/>
          <p:nvPr/>
        </p:nvSpPr>
        <p:spPr>
          <a:xfrm>
            <a:off x="4705622" y="1178876"/>
            <a:ext cx="5132717" cy="50895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VAE </a:t>
            </a:r>
            <a:r>
              <a:rPr lang="ko-KR" altLang="en-US" dirty="0">
                <a:solidFill>
                  <a:schemeClr val="tx1"/>
                </a:solidFill>
              </a:rPr>
              <a:t>손실을 계산하기 위해 직접 만든 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0BA2BC-A2E9-406D-81B2-63DEE2FBDB8A}"/>
              </a:ext>
            </a:extLst>
          </p:cNvPr>
          <p:cNvSpPr/>
          <p:nvPr/>
        </p:nvSpPr>
        <p:spPr>
          <a:xfrm>
            <a:off x="875104" y="2683759"/>
            <a:ext cx="2626831" cy="50895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Loss(</a:t>
            </a:r>
            <a:r>
              <a:rPr lang="en-US" altLang="ko-KR" dirty="0" err="1">
                <a:solidFill>
                  <a:schemeClr val="tx1"/>
                </a:solidFill>
              </a:rPr>
              <a:t>y_true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y_pred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곱하기 기호 10">
            <a:extLst>
              <a:ext uri="{FF2B5EF4-FFF2-40B4-BE49-F238E27FC236}">
                <a16:creationId xmlns:a16="http://schemas.microsoft.com/office/drawing/2014/main" id="{91BDA7EE-F0FD-4AD0-8924-C17C880BD132}"/>
              </a:ext>
            </a:extLst>
          </p:cNvPr>
          <p:cNvSpPr/>
          <p:nvPr/>
        </p:nvSpPr>
        <p:spPr>
          <a:xfrm>
            <a:off x="674583" y="1424302"/>
            <a:ext cx="3027872" cy="3027872"/>
          </a:xfrm>
          <a:prstGeom prst="mathMultiply">
            <a:avLst>
              <a:gd name="adj1" fmla="val 7850"/>
            </a:avLst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005FACE4-6DFB-469B-819E-0C094EF02DC5}"/>
              </a:ext>
            </a:extLst>
          </p:cNvPr>
          <p:cNvSpPr/>
          <p:nvPr/>
        </p:nvSpPr>
        <p:spPr>
          <a:xfrm>
            <a:off x="1964232" y="3736182"/>
            <a:ext cx="448573" cy="715992"/>
          </a:xfrm>
          <a:prstGeom prst="downArrow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EB092DA-7B0F-4512-84A4-AEF1C75B8A3E}"/>
              </a:ext>
            </a:extLst>
          </p:cNvPr>
          <p:cNvSpPr/>
          <p:nvPr/>
        </p:nvSpPr>
        <p:spPr>
          <a:xfrm>
            <a:off x="932382" y="4741160"/>
            <a:ext cx="2626831" cy="50895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Add_loss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내장 메서드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4C928DA-EA9F-470F-8047-5E124CE867C5}"/>
              </a:ext>
            </a:extLst>
          </p:cNvPr>
          <p:cNvCxnSpPr>
            <a:cxnSpLocks/>
          </p:cNvCxnSpPr>
          <p:nvPr/>
        </p:nvCxnSpPr>
        <p:spPr>
          <a:xfrm>
            <a:off x="5981944" y="5380632"/>
            <a:ext cx="9795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738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9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8.4.3 </a:t>
            </a:r>
            <a:r>
              <a:rPr lang="ko-KR" altLang="en-US" sz="3600" spc="-300" dirty="0">
                <a:solidFill>
                  <a:schemeClr val="bg1"/>
                </a:solidFill>
              </a:rPr>
              <a:t>변이형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오토인코더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CE1955-4497-4B9A-8C4B-CCCA6A93E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57" y="1808079"/>
            <a:ext cx="5029902" cy="463932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D0D6C0E-59C0-402C-B855-7E4C78DB0A2B}"/>
              </a:ext>
            </a:extLst>
          </p:cNvPr>
          <p:cNvSpPr/>
          <p:nvPr/>
        </p:nvSpPr>
        <p:spPr>
          <a:xfrm>
            <a:off x="390215" y="1156201"/>
            <a:ext cx="4636785" cy="50895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VAE </a:t>
            </a:r>
            <a:r>
              <a:rPr lang="ko-KR" altLang="en-US" dirty="0">
                <a:solidFill>
                  <a:schemeClr val="tx1"/>
                </a:solidFill>
              </a:rPr>
              <a:t>훈련하기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97F016B-2CDA-462F-BF62-D11B074552FB}"/>
              </a:ext>
            </a:extLst>
          </p:cNvPr>
          <p:cNvCxnSpPr>
            <a:cxnSpLocks/>
          </p:cNvCxnSpPr>
          <p:nvPr/>
        </p:nvCxnSpPr>
        <p:spPr>
          <a:xfrm>
            <a:off x="3514789" y="2853093"/>
            <a:ext cx="9795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6D1AD54C-43CE-4810-8354-0D2949F87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774" y="1878956"/>
            <a:ext cx="6680569" cy="4568445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250E83A-60AE-46DB-AEDB-39A76E5C6C50}"/>
              </a:ext>
            </a:extLst>
          </p:cNvPr>
          <p:cNvSpPr/>
          <p:nvPr/>
        </p:nvSpPr>
        <p:spPr>
          <a:xfrm>
            <a:off x="5215743" y="1178876"/>
            <a:ext cx="6884629" cy="50895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2D </a:t>
            </a:r>
            <a:r>
              <a:rPr lang="ko-KR" altLang="en-US" dirty="0">
                <a:solidFill>
                  <a:schemeClr val="tx1"/>
                </a:solidFill>
              </a:rPr>
              <a:t>잠재 공간에서 포인트 그리드를 </a:t>
            </a:r>
            <a:r>
              <a:rPr lang="ko-KR" altLang="en-US" dirty="0" err="1">
                <a:solidFill>
                  <a:schemeClr val="tx1"/>
                </a:solidFill>
              </a:rPr>
              <a:t>샘플링하여</a:t>
            </a:r>
            <a:r>
              <a:rPr lang="ko-KR" altLang="en-US" dirty="0">
                <a:solidFill>
                  <a:schemeClr val="tx1"/>
                </a:solidFill>
              </a:rPr>
              <a:t> 이미지로 디코딩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162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9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8.4.3 </a:t>
            </a:r>
            <a:r>
              <a:rPr lang="ko-KR" altLang="en-US" sz="3600" spc="-300" dirty="0">
                <a:solidFill>
                  <a:schemeClr val="bg1"/>
                </a:solidFill>
              </a:rPr>
              <a:t>변이형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오토인코더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33A4D0-C2AE-4D9E-85A8-CB6693617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15" y="1739318"/>
            <a:ext cx="5150972" cy="501676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DA741DE-D3C2-4DF8-9649-E30DABB6DB1D}"/>
              </a:ext>
            </a:extLst>
          </p:cNvPr>
          <p:cNvSpPr/>
          <p:nvPr/>
        </p:nvSpPr>
        <p:spPr>
          <a:xfrm>
            <a:off x="390215" y="1156201"/>
            <a:ext cx="4636785" cy="50895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잠재 공간에서 </a:t>
            </a:r>
            <a:r>
              <a:rPr lang="ko-KR" altLang="en-US" dirty="0" err="1">
                <a:solidFill>
                  <a:schemeClr val="tx1"/>
                </a:solidFill>
              </a:rPr>
              <a:t>디코딩된</a:t>
            </a:r>
            <a:r>
              <a:rPr lang="ko-KR" altLang="en-US" dirty="0">
                <a:solidFill>
                  <a:schemeClr val="tx1"/>
                </a:solidFill>
              </a:rPr>
              <a:t> 숫자 그리드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E7638C2-E3A5-4120-BB65-3E9535981644}"/>
              </a:ext>
            </a:extLst>
          </p:cNvPr>
          <p:cNvGrpSpPr/>
          <p:nvPr/>
        </p:nvGrpSpPr>
        <p:grpSpPr>
          <a:xfrm>
            <a:off x="5466425" y="1770145"/>
            <a:ext cx="2887651" cy="1027894"/>
            <a:chOff x="631683" y="5390664"/>
            <a:chExt cx="2887651" cy="102789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6C76D0-8253-4A4E-952E-4653273416E8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>
                  <a:solidFill>
                    <a:srgbClr val="393939"/>
                  </a:solidFill>
                </a:rPr>
                <a:t>잠재 공간의 한 경로를 따라서 한 숫자가 다른 숫자로 자연스럽게 바뀜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 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9D78EE-1163-461B-B828-E1191D7B23AA}"/>
                </a:ext>
              </a:extLst>
            </p:cNvPr>
            <p:cNvSpPr txBox="1"/>
            <p:nvPr/>
          </p:nvSpPr>
          <p:spPr>
            <a:xfrm>
              <a:off x="845048" y="5390664"/>
              <a:ext cx="24609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완벽하게 연속된 분포</a:t>
              </a:r>
            </a:p>
          </p:txBody>
        </p:sp>
      </p:grp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EE369768-DF6D-486E-BA56-B80CD464266B}"/>
              </a:ext>
            </a:extLst>
          </p:cNvPr>
          <p:cNvSpPr/>
          <p:nvPr/>
        </p:nvSpPr>
        <p:spPr>
          <a:xfrm rot="2102259">
            <a:off x="1155382" y="4468484"/>
            <a:ext cx="448573" cy="2019525"/>
          </a:xfrm>
          <a:prstGeom prst="downArrow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8B897BB8-92CB-471B-823C-EEF91A02EC85}"/>
              </a:ext>
            </a:extLst>
          </p:cNvPr>
          <p:cNvSpPr/>
          <p:nvPr/>
        </p:nvSpPr>
        <p:spPr>
          <a:xfrm rot="8552074">
            <a:off x="1184264" y="1912693"/>
            <a:ext cx="448573" cy="2019525"/>
          </a:xfrm>
          <a:prstGeom prst="downArrow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764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02FDC5-1C54-4BEE-9C89-4E8C30029A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2"/>
          <a:stretch/>
        </p:blipFill>
        <p:spPr>
          <a:xfrm>
            <a:off x="2783840" y="0"/>
            <a:ext cx="940816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346877" y="3029625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스타일 손실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474453" y="3277928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474453" y="2555712"/>
            <a:ext cx="49601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474453" y="4175749"/>
            <a:ext cx="49601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573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21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8.3.2 </a:t>
            </a:r>
            <a:r>
              <a:rPr lang="ko-KR" altLang="en-US" sz="3600" spc="-300" dirty="0">
                <a:solidFill>
                  <a:schemeClr val="bg1"/>
                </a:solidFill>
              </a:rPr>
              <a:t>스타일 손실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Part2 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E941B42-83F0-4ECE-9329-540DED620A72}"/>
              </a:ext>
            </a:extLst>
          </p:cNvPr>
          <p:cNvGrpSpPr/>
          <p:nvPr/>
        </p:nvGrpSpPr>
        <p:grpSpPr>
          <a:xfrm>
            <a:off x="422584" y="1484698"/>
            <a:ext cx="3482229" cy="812451"/>
            <a:chOff x="631683" y="5390664"/>
            <a:chExt cx="2887651" cy="81245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55FAD2-063F-4E5E-A9EE-302C2BF70072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▶"/>
              </a:pPr>
              <a:r>
                <a:rPr lang="ko-KR" altLang="en-US" sz="1400" spc="-150" dirty="0" err="1">
                  <a:solidFill>
                    <a:srgbClr val="393939"/>
                  </a:solidFill>
                </a:rPr>
                <a:t>컨브넷의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 여러 층 사용</a:t>
              </a:r>
              <a:endParaRPr lang="en-US" altLang="ko-KR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AF865A-E110-404A-A04D-4BC382B52ABD}"/>
                </a:ext>
              </a:extLst>
            </p:cNvPr>
            <p:cNvSpPr txBox="1"/>
            <p:nvPr/>
          </p:nvSpPr>
          <p:spPr>
            <a:xfrm>
              <a:off x="1534356" y="5390664"/>
              <a:ext cx="1082313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여러층</a:t>
              </a:r>
              <a:r>
                <a:rPr lang="ko-KR" altLang="en-US" spc="-150" dirty="0">
                  <a:solidFill>
                    <a:srgbClr val="393939"/>
                  </a:solidFill>
                  <a:latin typeface="+mj-ea"/>
                  <a:ea typeface="+mj-ea"/>
                </a:rPr>
                <a:t> 사용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FE5A315-4C0B-42DF-AE79-AE3BA6A9CA25}"/>
              </a:ext>
            </a:extLst>
          </p:cNvPr>
          <p:cNvGrpSpPr/>
          <p:nvPr/>
        </p:nvGrpSpPr>
        <p:grpSpPr>
          <a:xfrm>
            <a:off x="4027086" y="1484698"/>
            <a:ext cx="3482229" cy="1027894"/>
            <a:chOff x="631683" y="5390664"/>
            <a:chExt cx="2887651" cy="102789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E51EC6-0EC9-4E61-9725-57438E1EDC70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▶"/>
              </a:pPr>
              <a:r>
                <a:rPr lang="ko-KR" altLang="en-US" sz="1400" spc="-150" dirty="0">
                  <a:solidFill>
                    <a:srgbClr val="393939"/>
                  </a:solidFill>
                </a:rPr>
                <a:t>참조 이미지에서 </a:t>
              </a:r>
              <a:r>
                <a:rPr lang="ko-KR" altLang="en-US" sz="1400" spc="-150" dirty="0" err="1">
                  <a:solidFill>
                    <a:srgbClr val="393939"/>
                  </a:solidFill>
                </a:rPr>
                <a:t>컨브넷이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 추출한 모든 크기의 스타일</a:t>
              </a:r>
              <a:endParaRPr lang="en-US" altLang="ko-KR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56D14E-3BAE-4CB7-895D-2221FCE66349}"/>
                </a:ext>
              </a:extLst>
            </p:cNvPr>
            <p:cNvSpPr txBox="1"/>
            <p:nvPr/>
          </p:nvSpPr>
          <p:spPr>
            <a:xfrm>
              <a:off x="1534356" y="5390664"/>
              <a:ext cx="1082313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393939"/>
                  </a:solidFill>
                  <a:latin typeface="+mj-ea"/>
                  <a:ea typeface="+mj-ea"/>
                </a:rPr>
                <a:t>모든 스타일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0DBCFF6-093C-48B6-9915-87DE2DA02336}"/>
              </a:ext>
            </a:extLst>
          </p:cNvPr>
          <p:cNvGrpSpPr/>
          <p:nvPr/>
        </p:nvGrpSpPr>
        <p:grpSpPr>
          <a:xfrm>
            <a:off x="7926479" y="1475425"/>
            <a:ext cx="3482229" cy="1243338"/>
            <a:chOff x="631683" y="5390664"/>
            <a:chExt cx="2887651" cy="124333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57C0DD-9661-4DAE-A0DD-C93C90FE8F66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▶"/>
              </a:pPr>
              <a:r>
                <a:rPr lang="ko-KR" altLang="en-US" sz="1400" spc="-150" dirty="0">
                  <a:solidFill>
                    <a:srgbClr val="393939"/>
                  </a:solidFill>
                </a:rPr>
                <a:t>활성화 출력의 </a:t>
              </a:r>
              <a:r>
                <a:rPr lang="ko-KR" altLang="en-US" sz="1400" spc="-150" dirty="0" err="1">
                  <a:solidFill>
                    <a:srgbClr val="393939"/>
                  </a:solidFill>
                </a:rPr>
                <a:t>그람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 행렬을 스타일 손실로 사용</a:t>
              </a:r>
              <a:endParaRPr lang="en-US" altLang="ko-KR" sz="1400" spc="-150" dirty="0">
                <a:solidFill>
                  <a:srgbClr val="393939"/>
                </a:solidFill>
              </a:endParaRPr>
            </a:p>
            <a:p>
              <a:pPr marL="285750" indent="-285750" algn="just">
                <a:buFontTx/>
                <a:buChar char="▶"/>
              </a:pPr>
              <a:r>
                <a:rPr lang="ko-KR" altLang="en-US" sz="1400" spc="-150" dirty="0">
                  <a:solidFill>
                    <a:srgbClr val="393939"/>
                  </a:solidFill>
                </a:rPr>
                <a:t>층의 특성 </a:t>
              </a:r>
              <a:r>
                <a:rPr lang="ko-KR" altLang="en-US" sz="1400" spc="-150" dirty="0" err="1">
                  <a:solidFill>
                    <a:srgbClr val="393939"/>
                  </a:solidFill>
                </a:rPr>
                <a:t>맵들의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 내적</a:t>
              </a:r>
              <a:endParaRPr lang="en-US" altLang="ko-KR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035C45-6DD8-4138-A101-2B6E1D80D80D}"/>
                </a:ext>
              </a:extLst>
            </p:cNvPr>
            <p:cNvSpPr txBox="1"/>
            <p:nvPr/>
          </p:nvSpPr>
          <p:spPr>
            <a:xfrm>
              <a:off x="1622090" y="5390664"/>
              <a:ext cx="906846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그람</a:t>
              </a:r>
              <a:r>
                <a:rPr lang="ko-KR" altLang="en-US" spc="-150" dirty="0">
                  <a:solidFill>
                    <a:srgbClr val="393939"/>
                  </a:solidFill>
                  <a:latin typeface="+mj-ea"/>
                  <a:ea typeface="+mj-ea"/>
                </a:rPr>
                <a:t> 행렬</a:t>
              </a:r>
            </a:p>
          </p:txBody>
        </p:sp>
      </p:grpSp>
      <p:pic>
        <p:nvPicPr>
          <p:cNvPr id="38" name="그래픽 37" descr="이미지 단색으로 채워진">
            <a:extLst>
              <a:ext uri="{FF2B5EF4-FFF2-40B4-BE49-F238E27FC236}">
                <a16:creationId xmlns:a16="http://schemas.microsoft.com/office/drawing/2014/main" id="{DDB61257-2D1A-41FA-A1DC-768AA08F6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4018" y="3909019"/>
            <a:ext cx="1263771" cy="1263771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A80967-3501-4347-8109-1965F2ED2E04}"/>
              </a:ext>
            </a:extLst>
          </p:cNvPr>
          <p:cNvSpPr/>
          <p:nvPr/>
        </p:nvSpPr>
        <p:spPr>
          <a:xfrm>
            <a:off x="4774480" y="2854105"/>
            <a:ext cx="2243263" cy="2109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A480AA-60EC-430C-94FF-5F3177C05D0F}"/>
              </a:ext>
            </a:extLst>
          </p:cNvPr>
          <p:cNvSpPr txBox="1"/>
          <p:nvPr/>
        </p:nvSpPr>
        <p:spPr>
          <a:xfrm>
            <a:off x="1384061" y="3750935"/>
            <a:ext cx="2223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393939"/>
                </a:solidFill>
                <a:latin typeface="+mj-ea"/>
                <a:ea typeface="+mj-ea"/>
              </a:rPr>
              <a:t>스타일 참조 이미지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30AFEF-E447-4877-B3F7-27137FDAF425}"/>
              </a:ext>
            </a:extLst>
          </p:cNvPr>
          <p:cNvSpPr txBox="1"/>
          <p:nvPr/>
        </p:nvSpPr>
        <p:spPr>
          <a:xfrm>
            <a:off x="1656573" y="4990619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393939"/>
                </a:solidFill>
                <a:latin typeface="+mj-ea"/>
                <a:ea typeface="+mj-ea"/>
              </a:rPr>
              <a:t>생성된 이미지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E956785-AC04-4AD0-BF5A-FD9828533580}"/>
              </a:ext>
            </a:extLst>
          </p:cNvPr>
          <p:cNvCxnSpPr>
            <a:cxnSpLocks/>
          </p:cNvCxnSpPr>
          <p:nvPr/>
        </p:nvCxnSpPr>
        <p:spPr>
          <a:xfrm>
            <a:off x="3607748" y="3909019"/>
            <a:ext cx="1031587" cy="0"/>
          </a:xfrm>
          <a:prstGeom prst="straightConnector1">
            <a:avLst/>
          </a:prstGeom>
          <a:ln w="38100">
            <a:solidFill>
              <a:srgbClr val="0439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EA9B600-1632-48A4-9755-04B23DCCA297}"/>
              </a:ext>
            </a:extLst>
          </p:cNvPr>
          <p:cNvSpPr txBox="1"/>
          <p:nvPr/>
        </p:nvSpPr>
        <p:spPr>
          <a:xfrm>
            <a:off x="4894875" y="5021397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393939"/>
                </a:solidFill>
                <a:latin typeface="+mj-ea"/>
                <a:ea typeface="+mj-ea"/>
              </a:rPr>
              <a:t>사전 훈련된 </a:t>
            </a:r>
            <a:r>
              <a:rPr lang="ko-KR" altLang="en-US" spc="-150" dirty="0" err="1">
                <a:solidFill>
                  <a:srgbClr val="393939"/>
                </a:solidFill>
                <a:latin typeface="+mj-ea"/>
                <a:ea typeface="+mj-ea"/>
              </a:rPr>
              <a:t>컨브넷</a:t>
            </a:r>
            <a:endParaRPr lang="ko-KR" altLang="en-US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CB6BEB-0748-429E-8479-8CF1F62AA9AA}"/>
              </a:ext>
            </a:extLst>
          </p:cNvPr>
          <p:cNvSpPr txBox="1"/>
          <p:nvPr/>
        </p:nvSpPr>
        <p:spPr>
          <a:xfrm>
            <a:off x="8755461" y="3738201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393939"/>
                </a:solidFill>
                <a:latin typeface="+mj-ea"/>
                <a:ea typeface="+mj-ea"/>
              </a:rPr>
              <a:t>활성화 계산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FF8357B-69FA-4BE0-A910-4F88924F523E}"/>
              </a:ext>
            </a:extLst>
          </p:cNvPr>
          <p:cNvCxnSpPr>
            <a:cxnSpLocks/>
          </p:cNvCxnSpPr>
          <p:nvPr/>
        </p:nvCxnSpPr>
        <p:spPr>
          <a:xfrm>
            <a:off x="7241781" y="3909019"/>
            <a:ext cx="1031587" cy="0"/>
          </a:xfrm>
          <a:prstGeom prst="straightConnector1">
            <a:avLst/>
          </a:prstGeom>
          <a:ln w="38100">
            <a:solidFill>
              <a:srgbClr val="0439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래픽 48" descr="이미지 단색으로 채워진">
            <a:extLst>
              <a:ext uri="{FF2B5EF4-FFF2-40B4-BE49-F238E27FC236}">
                <a16:creationId xmlns:a16="http://schemas.microsoft.com/office/drawing/2014/main" id="{D1EA2CF3-C1D7-4DAD-B8AB-9F0112356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4018" y="2688830"/>
            <a:ext cx="1263771" cy="1263771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33F435-6B11-4BCE-9DFA-65003255D163}"/>
              </a:ext>
            </a:extLst>
          </p:cNvPr>
          <p:cNvSpPr/>
          <p:nvPr/>
        </p:nvSpPr>
        <p:spPr>
          <a:xfrm>
            <a:off x="679688" y="5810994"/>
            <a:ext cx="1925489" cy="63094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</a:rPr>
              <a:t>스타일 손실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491F4A-3607-457C-B275-7548297ABE1F}"/>
              </a:ext>
            </a:extLst>
          </p:cNvPr>
          <p:cNvSpPr txBox="1"/>
          <p:nvPr/>
        </p:nvSpPr>
        <p:spPr>
          <a:xfrm>
            <a:off x="2816286" y="5926410"/>
            <a:ext cx="6367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393939"/>
                </a:solidFill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ko-KR" altLang="en-US" sz="2000" spc="-150" dirty="0">
                <a:solidFill>
                  <a:srgbClr val="393939"/>
                </a:solidFill>
                <a:latin typeface="+mj-ea"/>
                <a:ea typeface="+mj-ea"/>
                <a:sym typeface="Wingdings" panose="05000000000000000000" pitchFamily="2" charset="2"/>
              </a:rPr>
              <a:t>그 안에 내제된 상관관계를 비슷하게 보존하는 것이 목적</a:t>
            </a:r>
            <a:endParaRPr lang="en-US" altLang="ko-KR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9403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BE8D874-95B5-4F65-ADEE-19493CB33099}"/>
              </a:ext>
            </a:extLst>
          </p:cNvPr>
          <p:cNvGrpSpPr/>
          <p:nvPr/>
        </p:nvGrpSpPr>
        <p:grpSpPr>
          <a:xfrm>
            <a:off x="1119102" y="1637293"/>
            <a:ext cx="9953795" cy="2963718"/>
            <a:chOff x="1119102" y="1388853"/>
            <a:chExt cx="9953795" cy="2963718"/>
          </a:xfrm>
        </p:grpSpPr>
        <p:pic>
          <p:nvPicPr>
            <p:cNvPr id="2050" name="Picture 2" descr="8.3-neural-style-transfer">
              <a:extLst>
                <a:ext uri="{FF2B5EF4-FFF2-40B4-BE49-F238E27FC236}">
                  <a16:creationId xmlns:a16="http://schemas.microsoft.com/office/drawing/2014/main" id="{A14849BB-489E-4E38-9FF0-8832702C10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2"/>
            <a:stretch/>
          </p:blipFill>
          <p:spPr bwMode="auto">
            <a:xfrm>
              <a:off x="1119102" y="1388853"/>
              <a:ext cx="9953795" cy="2963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5DB0B9-4CF8-4FC8-ACDC-C68D6EFBD0D5}"/>
                </a:ext>
              </a:extLst>
            </p:cNvPr>
            <p:cNvSpPr txBox="1"/>
            <p:nvPr/>
          </p:nvSpPr>
          <p:spPr>
            <a:xfrm>
              <a:off x="1779531" y="1477070"/>
              <a:ext cx="207907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393939"/>
                  </a:solidFill>
                  <a:latin typeface="+mj-ea"/>
                  <a:ea typeface="+mj-ea"/>
                </a:rPr>
                <a:t>타깃 콘텐츠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9F27051-29A5-4915-8FC7-C10A96D86060}"/>
                </a:ext>
              </a:extLst>
            </p:cNvPr>
            <p:cNvSpPr txBox="1"/>
            <p:nvPr/>
          </p:nvSpPr>
          <p:spPr>
            <a:xfrm>
              <a:off x="4977711" y="1477070"/>
              <a:ext cx="223657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393939"/>
                  </a:solidFill>
                  <a:latin typeface="+mj-ea"/>
                  <a:ea typeface="+mj-ea"/>
                </a:rPr>
                <a:t>참조 스타일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EC2CE03-44F0-44FC-A5DF-407F051C7512}"/>
                </a:ext>
              </a:extLst>
            </p:cNvPr>
            <p:cNvSpPr txBox="1"/>
            <p:nvPr/>
          </p:nvSpPr>
          <p:spPr>
            <a:xfrm>
              <a:off x="8041903" y="1494322"/>
              <a:ext cx="2490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393939"/>
                  </a:solidFill>
                  <a:latin typeface="+mj-ea"/>
                  <a:ea typeface="+mj-ea"/>
                </a:rPr>
                <a:t>이미지 조합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2C15B43-11DE-4DEB-8172-0869C2C863D0}"/>
              </a:ext>
            </a:extLst>
          </p:cNvPr>
          <p:cNvSpPr txBox="1"/>
          <p:nvPr/>
        </p:nvSpPr>
        <p:spPr>
          <a:xfrm>
            <a:off x="875104" y="101916"/>
            <a:ext cx="3321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8.3.2 </a:t>
            </a:r>
            <a:r>
              <a:rPr lang="ko-KR" altLang="en-US" sz="3600" spc="-300" dirty="0">
                <a:solidFill>
                  <a:schemeClr val="bg1"/>
                </a:solidFill>
              </a:rPr>
              <a:t>스타일 손실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590FE0-594D-4F2C-9927-D7CBF0635131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Part2 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BA80308-3C6A-4F6E-A7F9-A85712882870}"/>
              </a:ext>
            </a:extLst>
          </p:cNvPr>
          <p:cNvGrpSpPr/>
          <p:nvPr/>
        </p:nvGrpSpPr>
        <p:grpSpPr>
          <a:xfrm>
            <a:off x="1405993" y="4428482"/>
            <a:ext cx="2826151" cy="1027894"/>
            <a:chOff x="631683" y="5390664"/>
            <a:chExt cx="2887651" cy="102789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4E4957-522F-46A0-9CA3-4C2CE12FF243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▶"/>
              </a:pPr>
              <a:r>
                <a:rPr lang="ko-KR" altLang="en-US" sz="1400" spc="-150" dirty="0">
                  <a:solidFill>
                    <a:srgbClr val="393939"/>
                  </a:solidFill>
                </a:rPr>
                <a:t>타깃 콘텐츠 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–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생성된 이미지</a:t>
              </a:r>
              <a:endParaRPr lang="en-US" altLang="ko-KR" sz="1400" spc="-150" dirty="0">
                <a:solidFill>
                  <a:srgbClr val="393939"/>
                </a:solidFill>
              </a:endParaRPr>
            </a:p>
            <a:p>
              <a:pPr algn="just"/>
              <a:r>
                <a:rPr lang="ko-KR" altLang="en-US" sz="1400" spc="-150" dirty="0">
                  <a:solidFill>
                    <a:srgbClr val="393939"/>
                  </a:solidFill>
                </a:rPr>
                <a:t>상위층의 활성화를 비슷하게 유지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DD7210C-8C97-4DCD-B8BC-F86DD8301234}"/>
                </a:ext>
              </a:extLst>
            </p:cNvPr>
            <p:cNvSpPr txBox="1"/>
            <p:nvPr/>
          </p:nvSpPr>
          <p:spPr>
            <a:xfrm>
              <a:off x="1262896" y="5390664"/>
              <a:ext cx="1625233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393939"/>
                  </a:solidFill>
                  <a:latin typeface="+mj-ea"/>
                  <a:ea typeface="+mj-ea"/>
                </a:rPr>
                <a:t>콘텐츠 보존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8A0035B-B0F3-4D64-8A4C-2546A57046AE}"/>
              </a:ext>
            </a:extLst>
          </p:cNvPr>
          <p:cNvGrpSpPr/>
          <p:nvPr/>
        </p:nvGrpSpPr>
        <p:grpSpPr>
          <a:xfrm>
            <a:off x="4612144" y="4428482"/>
            <a:ext cx="3082618" cy="1027894"/>
            <a:chOff x="631683" y="5390664"/>
            <a:chExt cx="2887651" cy="102789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FC8FB7-F1C2-4177-AE5F-33887FB48936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▶"/>
              </a:pPr>
              <a:r>
                <a:rPr lang="ko-KR" altLang="en-US" sz="1400" spc="-150" dirty="0" err="1">
                  <a:solidFill>
                    <a:srgbClr val="393939"/>
                  </a:solidFill>
                </a:rPr>
                <a:t>저수준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 층 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–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고수준 층</a:t>
              </a:r>
              <a:endParaRPr lang="en-US" altLang="ko-KR" sz="1400" spc="-150" dirty="0">
                <a:solidFill>
                  <a:srgbClr val="393939"/>
                </a:solidFill>
              </a:endParaRPr>
            </a:p>
            <a:p>
              <a:pPr algn="just"/>
              <a:r>
                <a:rPr lang="ko-KR" altLang="en-US" sz="1400" spc="-150" dirty="0">
                  <a:solidFill>
                    <a:srgbClr val="393939"/>
                  </a:solidFill>
                </a:rPr>
                <a:t>활성화 안에 상관관계를 비슷하게 유지</a:t>
              </a:r>
              <a:endParaRPr lang="en-US" altLang="ko-KR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3F8FA44-C3B6-4762-95C9-9D84E09347DE}"/>
                </a:ext>
              </a:extLst>
            </p:cNvPr>
            <p:cNvSpPr txBox="1"/>
            <p:nvPr/>
          </p:nvSpPr>
          <p:spPr>
            <a:xfrm>
              <a:off x="1408729" y="5390664"/>
              <a:ext cx="1333567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393939"/>
                  </a:solidFill>
                  <a:latin typeface="+mj-ea"/>
                  <a:ea typeface="+mj-ea"/>
                </a:rPr>
                <a:t>스타일 보존</a:t>
              </a: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6F87463-C4F3-4BFE-85C0-8A6038402A5F}"/>
              </a:ext>
            </a:extLst>
          </p:cNvPr>
          <p:cNvCxnSpPr>
            <a:cxnSpLocks/>
          </p:cNvCxnSpPr>
          <p:nvPr/>
        </p:nvCxnSpPr>
        <p:spPr>
          <a:xfrm>
            <a:off x="5581619" y="5456376"/>
            <a:ext cx="72429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별: 꼭짓점 16개 32">
            <a:extLst>
              <a:ext uri="{FF2B5EF4-FFF2-40B4-BE49-F238E27FC236}">
                <a16:creationId xmlns:a16="http://schemas.microsoft.com/office/drawing/2014/main" id="{7A2BFA74-F385-4863-9252-64E0FA868760}"/>
              </a:ext>
            </a:extLst>
          </p:cNvPr>
          <p:cNvSpPr/>
          <p:nvPr/>
        </p:nvSpPr>
        <p:spPr>
          <a:xfrm>
            <a:off x="5276520" y="5564696"/>
            <a:ext cx="1492370" cy="486052"/>
          </a:xfrm>
          <a:prstGeom prst="star16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텍스쳐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810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02FDC5-1C54-4BEE-9C89-4E8C30029A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2"/>
          <a:stretch/>
        </p:blipFill>
        <p:spPr>
          <a:xfrm>
            <a:off x="2783840" y="0"/>
            <a:ext cx="940816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5404" y="2786658"/>
            <a:ext cx="4540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케라스에서</a:t>
            </a:r>
            <a:r>
              <a:rPr lang="ko-KR" altLang="en-US" sz="3600" spc="-300" dirty="0">
                <a:solidFill>
                  <a:schemeClr val="bg1"/>
                </a:solidFill>
              </a:rPr>
              <a:t>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뉴럴스타일</a:t>
            </a:r>
            <a:endParaRPr lang="en-US" altLang="ko-KR" sz="3600" spc="-300" dirty="0">
              <a:solidFill>
                <a:schemeClr val="bg1"/>
              </a:solidFill>
            </a:endParaRPr>
          </a:p>
          <a:p>
            <a:pPr algn="r"/>
            <a:r>
              <a:rPr lang="ko-KR" altLang="en-US" sz="3600" spc="-300" dirty="0">
                <a:solidFill>
                  <a:schemeClr val="bg1"/>
                </a:solidFill>
              </a:rPr>
              <a:t>트랜스퍼 구현하기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378036" y="3034961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474453" y="2555712"/>
            <a:ext cx="49601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474453" y="4175749"/>
            <a:ext cx="49601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041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9193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8.3.3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케라스에서</a:t>
            </a:r>
            <a:r>
              <a:rPr lang="ko-KR" altLang="en-US" sz="3600" spc="-300" dirty="0">
                <a:solidFill>
                  <a:schemeClr val="bg1"/>
                </a:solidFill>
              </a:rPr>
              <a:t>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뉴럴</a:t>
            </a:r>
            <a:r>
              <a:rPr lang="ko-KR" altLang="en-US" sz="3600" spc="-300" dirty="0">
                <a:solidFill>
                  <a:schemeClr val="bg1"/>
                </a:solidFill>
              </a:rPr>
              <a:t> 스타일 트랜스퍼 구현하기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B0DC9E3-66E4-4244-A310-FC5257D45370}"/>
              </a:ext>
            </a:extLst>
          </p:cNvPr>
          <p:cNvSpPr/>
          <p:nvPr/>
        </p:nvSpPr>
        <p:spPr>
          <a:xfrm>
            <a:off x="3864924" y="1477473"/>
            <a:ext cx="1638727" cy="4457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VGG16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8" name="십자형 7">
            <a:extLst>
              <a:ext uri="{FF2B5EF4-FFF2-40B4-BE49-F238E27FC236}">
                <a16:creationId xmlns:a16="http://schemas.microsoft.com/office/drawing/2014/main" id="{0F852C88-A59B-4EE0-AB21-B1E4A4662AAF}"/>
              </a:ext>
            </a:extLst>
          </p:cNvPr>
          <p:cNvSpPr/>
          <p:nvPr/>
        </p:nvSpPr>
        <p:spPr>
          <a:xfrm>
            <a:off x="5891801" y="1477473"/>
            <a:ext cx="445738" cy="445738"/>
          </a:xfrm>
          <a:prstGeom prst="plus">
            <a:avLst>
              <a:gd name="adj" fmla="val 356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489ABCB-DB14-45C2-B913-1F04E47D332E}"/>
              </a:ext>
            </a:extLst>
          </p:cNvPr>
          <p:cNvSpPr/>
          <p:nvPr/>
        </p:nvSpPr>
        <p:spPr>
          <a:xfrm>
            <a:off x="6810537" y="1477473"/>
            <a:ext cx="2876926" cy="4457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err="1">
                <a:solidFill>
                  <a:schemeClr val="tx1"/>
                </a:solidFill>
              </a:rPr>
              <a:t>합성곱</a:t>
            </a:r>
            <a:r>
              <a:rPr lang="ko-KR" altLang="en-US" sz="2200" b="1" dirty="0">
                <a:solidFill>
                  <a:schemeClr val="tx1"/>
                </a:solidFill>
              </a:rPr>
              <a:t> 층 </a:t>
            </a:r>
            <a:r>
              <a:rPr lang="en-US" altLang="ko-KR" sz="2200" b="1" dirty="0">
                <a:solidFill>
                  <a:schemeClr val="tx1"/>
                </a:solidFill>
              </a:rPr>
              <a:t>3</a:t>
            </a:r>
            <a:r>
              <a:rPr lang="ko-KR" altLang="en-US" sz="2200" b="1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10" name="같음 기호 9">
            <a:extLst>
              <a:ext uri="{FF2B5EF4-FFF2-40B4-BE49-F238E27FC236}">
                <a16:creationId xmlns:a16="http://schemas.microsoft.com/office/drawing/2014/main" id="{2AE438F8-AEE2-4915-BEFC-4ABCF91B7731}"/>
              </a:ext>
            </a:extLst>
          </p:cNvPr>
          <p:cNvSpPr/>
          <p:nvPr/>
        </p:nvSpPr>
        <p:spPr>
          <a:xfrm>
            <a:off x="2714583" y="1328798"/>
            <a:ext cx="700957" cy="606034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EF1C16-75B6-4B5B-99B5-A5E26C23D643}"/>
              </a:ext>
            </a:extLst>
          </p:cNvPr>
          <p:cNvSpPr/>
          <p:nvPr/>
        </p:nvSpPr>
        <p:spPr>
          <a:xfrm>
            <a:off x="533038" y="1303890"/>
            <a:ext cx="1925489" cy="63094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VGG19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684B082-4F0D-4599-96F6-8BB363EABE4A}"/>
              </a:ext>
            </a:extLst>
          </p:cNvPr>
          <p:cNvGrpSpPr/>
          <p:nvPr/>
        </p:nvGrpSpPr>
        <p:grpSpPr>
          <a:xfrm>
            <a:off x="650493" y="3334067"/>
            <a:ext cx="8848371" cy="707886"/>
            <a:chOff x="294640" y="3596640"/>
            <a:chExt cx="8848371" cy="70788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FA7EB1-3A7E-4343-A302-F45E4B57FA66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AE7E59-2D6E-4E72-9B59-BEDFEE0E77B8}"/>
                </a:ext>
              </a:extLst>
            </p:cNvPr>
            <p:cNvSpPr txBox="1"/>
            <p:nvPr/>
          </p:nvSpPr>
          <p:spPr>
            <a:xfrm>
              <a:off x="943394" y="3688973"/>
              <a:ext cx="81996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VGG19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의 층 활성화를 동시에 계산하는 네트워크설정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DE1791C-C403-42FB-B74F-0BB11D215240}"/>
              </a:ext>
            </a:extLst>
          </p:cNvPr>
          <p:cNvGrpSpPr/>
          <p:nvPr/>
        </p:nvGrpSpPr>
        <p:grpSpPr>
          <a:xfrm>
            <a:off x="650493" y="4443619"/>
            <a:ext cx="9608258" cy="707886"/>
            <a:chOff x="294640" y="3596640"/>
            <a:chExt cx="9608258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94290B-A11C-460C-BE0D-9E27A43D63A1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0655B4-1D4D-4E00-AC74-1DC00DD657BE}"/>
                </a:ext>
              </a:extLst>
            </p:cNvPr>
            <p:cNvSpPr txBox="1"/>
            <p:nvPr/>
          </p:nvSpPr>
          <p:spPr>
            <a:xfrm>
              <a:off x="943394" y="3688973"/>
              <a:ext cx="89595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세 이미지에서 계산한 층 활성화를 사용</a:t>
              </a:r>
              <a:r>
                <a:rPr lang="en-US" altLang="ko-KR" sz="2800" spc="-150" dirty="0">
                  <a:solidFill>
                    <a:srgbClr val="393939"/>
                  </a:solidFill>
                </a:rPr>
                <a:t> </a:t>
              </a:r>
              <a:r>
                <a:rPr lang="en-US" altLang="ko-KR" sz="2800" spc="-150" dirty="0">
                  <a:solidFill>
                    <a:srgbClr val="393939"/>
                  </a:solidFill>
                  <a:sym typeface="Wingdings" panose="05000000000000000000" pitchFamily="2" charset="2"/>
                </a:rPr>
                <a:t> </a:t>
              </a:r>
              <a:r>
                <a:rPr lang="ko-KR" altLang="en-US" sz="2800" spc="-150" dirty="0">
                  <a:solidFill>
                    <a:srgbClr val="393939"/>
                  </a:solidFill>
                  <a:sym typeface="Wingdings" panose="05000000000000000000" pitchFamily="2" charset="2"/>
                </a:rPr>
                <a:t>손실 함수 정의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5FBA533-8238-4E8C-9C3D-46D458CD03CC}"/>
              </a:ext>
            </a:extLst>
          </p:cNvPr>
          <p:cNvGrpSpPr/>
          <p:nvPr/>
        </p:nvGrpSpPr>
        <p:grpSpPr>
          <a:xfrm>
            <a:off x="650493" y="5773610"/>
            <a:ext cx="6915213" cy="707886"/>
            <a:chOff x="294640" y="3596640"/>
            <a:chExt cx="6915213" cy="7078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03E4856-13E3-484D-803F-55A3891D3161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9737E3-DCBB-461E-A33D-A441DFC6EF60}"/>
                </a:ext>
              </a:extLst>
            </p:cNvPr>
            <p:cNvSpPr txBox="1"/>
            <p:nvPr/>
          </p:nvSpPr>
          <p:spPr>
            <a:xfrm>
              <a:off x="943394" y="3688973"/>
              <a:ext cx="6266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손실 함수를 최소화 할 경사 </a:t>
              </a:r>
              <a:r>
                <a:rPr lang="ko-KR" altLang="en-US" sz="2800" spc="-150" dirty="0" err="1">
                  <a:solidFill>
                    <a:srgbClr val="393939"/>
                  </a:solidFill>
                </a:rPr>
                <a:t>하강법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 설정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BD75AA9-7A6E-4457-AD46-9AD4B53892BB}"/>
              </a:ext>
            </a:extLst>
          </p:cNvPr>
          <p:cNvGrpSpPr/>
          <p:nvPr/>
        </p:nvGrpSpPr>
        <p:grpSpPr>
          <a:xfrm>
            <a:off x="650493" y="2130259"/>
            <a:ext cx="3907357" cy="1163406"/>
            <a:chOff x="1119102" y="1388853"/>
            <a:chExt cx="9953795" cy="2963718"/>
          </a:xfrm>
        </p:grpSpPr>
        <p:pic>
          <p:nvPicPr>
            <p:cNvPr id="26" name="Picture 2" descr="8.3-neural-style-transfer">
              <a:extLst>
                <a:ext uri="{FF2B5EF4-FFF2-40B4-BE49-F238E27FC236}">
                  <a16:creationId xmlns:a16="http://schemas.microsoft.com/office/drawing/2014/main" id="{AA842A6C-AFEF-4AF6-AE04-3C447AC6D3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2"/>
            <a:stretch/>
          </p:blipFill>
          <p:spPr bwMode="auto">
            <a:xfrm>
              <a:off x="1119102" y="1388853"/>
              <a:ext cx="9953795" cy="2963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947B87-2E00-4643-9ED0-861BFB2AA939}"/>
                </a:ext>
              </a:extLst>
            </p:cNvPr>
            <p:cNvSpPr txBox="1"/>
            <p:nvPr/>
          </p:nvSpPr>
          <p:spPr>
            <a:xfrm>
              <a:off x="1779531" y="1477069"/>
              <a:ext cx="2079078" cy="62723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pc="-150" dirty="0">
                  <a:solidFill>
                    <a:srgbClr val="393939"/>
                  </a:solidFill>
                  <a:latin typeface="+mj-ea"/>
                  <a:ea typeface="+mj-ea"/>
                </a:rPr>
                <a:t>타깃 콘텐츠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0E8679-95F5-4E5F-BAB7-904F7609C367}"/>
                </a:ext>
              </a:extLst>
            </p:cNvPr>
            <p:cNvSpPr txBox="1"/>
            <p:nvPr/>
          </p:nvSpPr>
          <p:spPr>
            <a:xfrm>
              <a:off x="4977711" y="1477069"/>
              <a:ext cx="2236574" cy="62723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pc="-150" dirty="0">
                  <a:solidFill>
                    <a:srgbClr val="393939"/>
                  </a:solidFill>
                  <a:latin typeface="+mj-ea"/>
                  <a:ea typeface="+mj-ea"/>
                </a:rPr>
                <a:t>참조 스타일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FB1A9D9-0C46-4DD0-9EAC-FA44434AE6DF}"/>
                </a:ext>
              </a:extLst>
            </p:cNvPr>
            <p:cNvSpPr txBox="1"/>
            <p:nvPr/>
          </p:nvSpPr>
          <p:spPr>
            <a:xfrm>
              <a:off x="8041903" y="1494320"/>
              <a:ext cx="2490952" cy="62723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pc="-150" dirty="0">
                  <a:solidFill>
                    <a:srgbClr val="393939"/>
                  </a:solidFill>
                  <a:latin typeface="+mj-ea"/>
                  <a:ea typeface="+mj-ea"/>
                </a:rPr>
                <a:t>이미지 조합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5127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876</Words>
  <Application>Microsoft Office PowerPoint</Application>
  <PresentationFormat>와이드스크린</PresentationFormat>
  <Paragraphs>258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나눔스퀘어 ExtraBold</vt:lpstr>
      <vt:lpstr>나눔스퀘어 Light</vt:lpstr>
      <vt:lpstr>Arial</vt:lpstr>
      <vt:lpstr>Arial Nova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 HJ</cp:lastModifiedBy>
  <cp:revision>15</cp:revision>
  <dcterms:created xsi:type="dcterms:W3CDTF">2020-09-07T02:34:06Z</dcterms:created>
  <dcterms:modified xsi:type="dcterms:W3CDTF">2022-01-20T05:13:32Z</dcterms:modified>
</cp:coreProperties>
</file>