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1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57843-3E17-4441-81A1-A6EC8C5A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EC094-868C-41EB-B1D7-56CF5990F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A8C61-0AC5-42C6-AE06-32867312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AEB4C-BE6B-4DC2-AC6D-61150C19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F5BAF-1299-401A-A5A9-9940E823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6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510C-D845-4C5D-838F-CBEDB17D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9BF9D-CA01-43C4-8FA5-BDB47F139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28A4B-01B8-4B49-9376-E0FCD5B8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D9357-285F-43DD-80E7-EC366591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F08C1-CC38-4AA4-B98A-B23762F5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C9E372-9509-43A8-9DF4-6EC1FBA92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36EB7-C32F-49E6-ABDD-C308D257E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0CC53-03E0-46BF-A6D6-56BFCA68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81DB2-B275-4582-BFF2-861C1F6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C9368-86BB-410C-9592-4D16E3E4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D8765-1921-4DCE-8241-D887E7E5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E66FC-FB7F-485C-8472-34938E24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DAF04-E131-4503-8249-517AC3AA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DA2A1-27A2-4A01-9630-6270E0C5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2BC6-9BBB-43B8-BAB5-C5D3A1D6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4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14F36-C5B2-4125-A022-9C643B6E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9593D-4878-40ED-9A97-6F7A5B14F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1A3FE-1AAD-4EDE-9069-990AD99A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C3EC8-638C-48B7-B3BB-E6DF352A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71D92-0D60-4E0A-AC2C-227B7D25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B52AC-1B46-414C-8EE6-4B820136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357C9-F234-413D-B525-2F370FA24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820263-6286-45F9-B3C7-5392ED1A8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EA047-0CB6-4346-9360-84744007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562F-F102-4FC9-9E9B-3FFF58AC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53C5E-BA0D-462B-AD57-3DCC037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AF11-4A4D-4F40-9655-583D2616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A56F7-C2E0-4868-9053-D7B58BF2A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B86FFF-40FA-4A71-B603-E5116BBA4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9F96D-14D6-4AD6-BA62-6F2E14842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3CC8BC-2073-4D46-B907-781B94AE7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527C2-F31C-4377-855F-16187235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A3238D-E0B9-4EC7-A142-B20EFF8A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7C81EF-4AB6-4CA0-898E-91B657B3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6D203-ECA0-4F0A-B34F-BA45FFC0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FED88-7C88-4358-B32A-EEC9AD21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6A4328-6582-4BC6-A8D0-17516840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D8A00-A561-4528-BB61-C94838B6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14758-48E9-4DA9-99A3-87DF4095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1191E-E50D-4673-ACB6-8EEC5787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5702D-B8DE-4A84-B3FE-E0AD788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7F5A3-D134-492C-BB51-2E2B0A02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4B02E-47B7-4D09-BF08-FB497E79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7EAA5-DD19-4143-80DF-B4794ECB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8FCF9-3CDA-41EB-B69D-A1D489E5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43043-202E-4F6B-A068-B768A269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05C99-AC68-41C8-BE2F-9535FFE7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3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9784-76DC-4C54-8FFF-357EFCAC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E24C7-7BE2-476B-AD4A-CB9982048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1027B-B7C7-48FC-B119-22288EBBE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CF4A8-7360-466D-97EB-1E541309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48BCD-9539-4468-97E3-966E3FFE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02A3E-3A44-42EF-B5A8-FBF5B6DD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98F2F8-1DD0-444E-BBC9-BBDC7811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89F57-F0A3-4FE6-A109-3C8262C31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73C4C-BCA0-4B54-B4E3-8EF2D7363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8E6F7-95E8-44BC-BD70-27F403A2B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D0D92-10EF-4F6E-870D-381C3943A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7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44204-3C90-4EDA-9DB0-1E2637C91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6.4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EEF91-9E87-4D97-8C4E-53A3E4072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컨브넷을</a:t>
            </a:r>
            <a:r>
              <a:rPr lang="ko-KR" altLang="en-US" dirty="0"/>
              <a:t> 사용한 시퀀스 처리</a:t>
            </a:r>
          </a:p>
        </p:txBody>
      </p:sp>
    </p:spTree>
    <p:extLst>
      <p:ext uri="{BB962C8B-B14F-4D97-AF65-F5344CB8AC3E}">
        <p14:creationId xmlns:p14="http://schemas.microsoft.com/office/powerpoint/2010/main" val="260118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0E30B-9A2A-416E-A959-429F38FC3F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1D </a:t>
            </a:r>
            <a:r>
              <a:rPr lang="ko-KR" altLang="en-US" dirty="0" err="1"/>
              <a:t>컨브넷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6769D-D986-4255-9D56-666FC8FF6CB8}"/>
              </a:ext>
            </a:extLst>
          </p:cNvPr>
          <p:cNvSpPr txBox="1"/>
          <p:nvPr/>
        </p:nvSpPr>
        <p:spPr>
          <a:xfrm>
            <a:off x="838200" y="2416387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특정 시퀀스 </a:t>
            </a:r>
            <a:r>
              <a:rPr lang="ko-KR" altLang="en-US" dirty="0">
                <a:latin typeface="+mj-lt"/>
              </a:rPr>
              <a:t>처리문제에서 </a:t>
            </a:r>
            <a:r>
              <a:rPr lang="en-US" altLang="ko-KR" dirty="0">
                <a:latin typeface="+mj-lt"/>
              </a:rPr>
              <a:t>RNN</a:t>
            </a:r>
            <a:r>
              <a:rPr lang="ko-KR" altLang="en-US" dirty="0">
                <a:latin typeface="Bauhaus 93" panose="04030905020B02020C02" pitchFamily="82" charset="0"/>
              </a:rPr>
              <a:t>과 </a:t>
            </a:r>
            <a:r>
              <a:rPr lang="ko-KR" altLang="en-US" dirty="0" err="1">
                <a:latin typeface="Bauhaus 93" panose="04030905020B02020C02" pitchFamily="82" charset="0"/>
              </a:rPr>
              <a:t>견줄만함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D36B9-4900-4287-99FA-1DE4FC2DFF75}"/>
              </a:ext>
            </a:extLst>
          </p:cNvPr>
          <p:cNvSpPr txBox="1"/>
          <p:nvPr/>
        </p:nvSpPr>
        <p:spPr>
          <a:xfrm>
            <a:off x="838201" y="3059668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일반적으로 계산 비용이 쌈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676DB-4EF2-4433-ABB8-0E82FE0D3B32}"/>
              </a:ext>
            </a:extLst>
          </p:cNvPr>
          <p:cNvSpPr txBox="1"/>
          <p:nvPr/>
        </p:nvSpPr>
        <p:spPr>
          <a:xfrm>
            <a:off x="838200" y="1773106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1D</a:t>
            </a:r>
            <a:r>
              <a:rPr lang="ko-KR" altLang="en-US" dirty="0"/>
              <a:t> </a:t>
            </a:r>
            <a:r>
              <a:rPr lang="ko-KR" altLang="en-US" dirty="0" err="1"/>
              <a:t>컨브넷의</a:t>
            </a:r>
            <a:r>
              <a:rPr lang="ko-KR" altLang="en-US" dirty="0"/>
              <a:t> 특징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11320-5E41-46B5-A5DE-E7CCFA07C367}"/>
              </a:ext>
            </a:extLst>
          </p:cNvPr>
          <p:cNvSpPr txBox="1"/>
          <p:nvPr/>
        </p:nvSpPr>
        <p:spPr>
          <a:xfrm>
            <a:off x="838199" y="3702949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최근 오디오 생성과 기계 번역 분야에서 유용하게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7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B15E-8A63-4FDB-9CDC-C44156F14B17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시퀀스 데이터를 위한 </a:t>
            </a:r>
            <a:r>
              <a:rPr lang="en-US" altLang="ko-KR" dirty="0"/>
              <a:t>1D </a:t>
            </a:r>
            <a:r>
              <a:rPr lang="ko-KR" altLang="en-US" dirty="0" err="1"/>
              <a:t>합성곱</a:t>
            </a:r>
            <a:r>
              <a:rPr lang="ko-KR" altLang="en-US" dirty="0"/>
              <a:t> 이해하기</a:t>
            </a:r>
          </a:p>
        </p:txBody>
      </p:sp>
      <p:pic>
        <p:nvPicPr>
          <p:cNvPr id="1026" name="Picture 2" descr="2) 자연어 처리를 위한 1D CNN(1D Convolutional Neural Networks) - 딥 러닝을 이용한 자연어 처리 입문">
            <a:extLst>
              <a:ext uri="{FF2B5EF4-FFF2-40B4-BE49-F238E27FC236}">
                <a16:creationId xmlns:a16="http://schemas.microsoft.com/office/drawing/2014/main" id="{D8F4DAD1-E836-4914-8B30-911F3866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576512"/>
            <a:ext cx="36099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DF232-BE58-498A-B40A-E3B023C6FD1E}"/>
              </a:ext>
            </a:extLst>
          </p:cNvPr>
          <p:cNvSpPr txBox="1"/>
          <p:nvPr/>
        </p:nvSpPr>
        <p:spPr>
          <a:xfrm>
            <a:off x="6096000" y="220718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시퀀스에 있는 지역 패턴을 인식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0C3744-AAB9-48EC-95B6-2D7D3F66DE83}"/>
              </a:ext>
            </a:extLst>
          </p:cNvPr>
          <p:cNvSpPr txBox="1"/>
          <p:nvPr/>
        </p:nvSpPr>
        <p:spPr>
          <a:xfrm>
            <a:off x="6095999" y="3059667"/>
            <a:ext cx="599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단어가 입력 시퀀스의 어느 문장에 있더라도</a:t>
            </a:r>
            <a:endParaRPr lang="en-US" altLang="ko-KR" dirty="0">
              <a:latin typeface="Bauhaus 93" panose="04030905020B02020C02" pitchFamily="82" charset="0"/>
            </a:endParaRPr>
          </a:p>
          <a:p>
            <a:r>
              <a:rPr lang="en-US" altLang="ko-KR" dirty="0">
                <a:latin typeface="Bauhaus 93" panose="04030905020B02020C02" pitchFamily="82" charset="0"/>
              </a:rPr>
              <a:t>    </a:t>
            </a:r>
            <a:r>
              <a:rPr lang="ko-KR" altLang="en-US" dirty="0">
                <a:latin typeface="Bauhaus 93" panose="04030905020B02020C02" pitchFamily="82" charset="0"/>
              </a:rPr>
              <a:t>인식할 수 있음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DFCFE-26ED-4A42-8C30-C89640A566C2}"/>
              </a:ext>
            </a:extLst>
          </p:cNvPr>
          <p:cNvSpPr txBox="1"/>
          <p:nvPr/>
        </p:nvSpPr>
        <p:spPr>
          <a:xfrm>
            <a:off x="6095998" y="4189153"/>
            <a:ext cx="599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문자 수준의 </a:t>
            </a:r>
            <a:r>
              <a:rPr lang="en-US" altLang="ko-KR" dirty="0">
                <a:latin typeface="Bauhaus 93" panose="04030905020B02020C02" pitchFamily="82" charset="0"/>
              </a:rPr>
              <a:t>1D </a:t>
            </a:r>
            <a:r>
              <a:rPr lang="ko-KR" altLang="en-US" dirty="0" err="1">
                <a:latin typeface="Bauhaus 93" panose="04030905020B02020C02" pitchFamily="82" charset="0"/>
              </a:rPr>
              <a:t>컨브넷은</a:t>
            </a:r>
            <a:r>
              <a:rPr lang="ko-KR" altLang="en-US" dirty="0">
                <a:latin typeface="Bauhaus 93" panose="04030905020B02020C02" pitchFamily="82" charset="0"/>
              </a:rPr>
              <a:t> </a:t>
            </a:r>
            <a:endParaRPr lang="en-US" altLang="ko-KR" dirty="0">
              <a:latin typeface="Bauhaus 93" panose="04030905020B02020C02" pitchFamily="82" charset="0"/>
            </a:endParaRPr>
          </a:p>
          <a:p>
            <a:r>
              <a:rPr lang="en-US" altLang="ko-KR" dirty="0">
                <a:latin typeface="Bauhaus 93" panose="04030905020B02020C02" pitchFamily="82" charset="0"/>
              </a:rPr>
              <a:t>    </a:t>
            </a:r>
            <a:r>
              <a:rPr lang="ko-KR" altLang="en-US" dirty="0">
                <a:latin typeface="Bauhaus 93" panose="04030905020B02020C02" pitchFamily="82" charset="0"/>
              </a:rPr>
              <a:t>단어 형태학에 관해 학습할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62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8A59A-E707-41DF-9365-651442D763D9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시퀀스 데이터를 위한 </a:t>
            </a:r>
            <a:r>
              <a:rPr lang="en-US" altLang="ko-KR" dirty="0"/>
              <a:t>1D </a:t>
            </a:r>
            <a:r>
              <a:rPr lang="ko-KR" altLang="en-US" dirty="0" err="1"/>
              <a:t>풀링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BF553-6561-4753-B79C-4C4D243E9735}"/>
              </a:ext>
            </a:extLst>
          </p:cNvPr>
          <p:cNvSpPr txBox="1"/>
          <p:nvPr/>
        </p:nvSpPr>
        <p:spPr>
          <a:xfrm>
            <a:off x="1138240" y="1643795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1D </a:t>
            </a:r>
            <a:r>
              <a:rPr lang="ko-KR" altLang="en-US" dirty="0" err="1"/>
              <a:t>풀링</a:t>
            </a:r>
            <a:r>
              <a:rPr lang="en-US" altLang="ko-KR" dirty="0"/>
              <a:t> </a:t>
            </a:r>
            <a:r>
              <a:rPr lang="ko-KR" altLang="en-US" dirty="0"/>
              <a:t>연산은 </a:t>
            </a:r>
            <a:r>
              <a:rPr lang="en-US" altLang="ko-KR" dirty="0"/>
              <a:t>2D </a:t>
            </a:r>
            <a:r>
              <a:rPr lang="ko-KR" altLang="en-US" dirty="0" err="1"/>
              <a:t>풀링</a:t>
            </a:r>
            <a:r>
              <a:rPr lang="ko-KR" altLang="en-US" dirty="0"/>
              <a:t> 연산과 동일함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94E70-BE5D-4499-AF75-EB9D0A19CD66}"/>
              </a:ext>
            </a:extLst>
          </p:cNvPr>
          <p:cNvSpPr txBox="1"/>
          <p:nvPr/>
        </p:nvSpPr>
        <p:spPr>
          <a:xfrm>
            <a:off x="1138240" y="2302731"/>
            <a:ext cx="682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2D </a:t>
            </a:r>
            <a:r>
              <a:rPr lang="ko-KR" altLang="en-US" dirty="0" err="1"/>
              <a:t>컨브넷과</a:t>
            </a:r>
            <a:r>
              <a:rPr lang="ko-KR" altLang="en-US" dirty="0"/>
              <a:t> 마찬가지로 </a:t>
            </a:r>
            <a:r>
              <a:rPr lang="en-US" altLang="ko-KR" dirty="0"/>
              <a:t>1D </a:t>
            </a:r>
            <a:r>
              <a:rPr lang="ko-KR" altLang="en-US" dirty="0"/>
              <a:t>입력의 길이를 줄이기 위해 사용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07611A-79D4-4EB9-8598-C0C245827A9A}"/>
              </a:ext>
            </a:extLst>
          </p:cNvPr>
          <p:cNvSpPr/>
          <p:nvPr/>
        </p:nvSpPr>
        <p:spPr>
          <a:xfrm>
            <a:off x="1138240" y="3636052"/>
            <a:ext cx="3743323" cy="120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입력에서 </a:t>
            </a:r>
            <a:endParaRPr lang="en-US" altLang="ko-KR" dirty="0"/>
          </a:p>
          <a:p>
            <a:pPr algn="ctr"/>
            <a:r>
              <a:rPr lang="en-US" altLang="ko-KR" dirty="0"/>
              <a:t>1D </a:t>
            </a:r>
            <a:r>
              <a:rPr lang="ko-KR" altLang="en-US" dirty="0"/>
              <a:t>패치를 추출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D806043-4F98-422D-82DD-CB2898693BED}"/>
              </a:ext>
            </a:extLst>
          </p:cNvPr>
          <p:cNvSpPr/>
          <p:nvPr/>
        </p:nvSpPr>
        <p:spPr>
          <a:xfrm>
            <a:off x="5495925" y="3996721"/>
            <a:ext cx="1200150" cy="4874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C72562-B50D-408F-8F9F-E79AAC225D6D}"/>
              </a:ext>
            </a:extLst>
          </p:cNvPr>
          <p:cNvSpPr/>
          <p:nvPr/>
        </p:nvSpPr>
        <p:spPr>
          <a:xfrm>
            <a:off x="7310439" y="3636052"/>
            <a:ext cx="3743323" cy="120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최댓값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ko-KR" altLang="en-US" dirty="0" err="1"/>
              <a:t>풀링</a:t>
            </a:r>
            <a:r>
              <a:rPr lang="en-US" altLang="ko-KR" dirty="0"/>
              <a:t>)</a:t>
            </a:r>
            <a:r>
              <a:rPr lang="ko-KR" altLang="en-US" dirty="0"/>
              <a:t>을 출력하거나 평균값</a:t>
            </a:r>
            <a:r>
              <a:rPr lang="en-US" altLang="ko-KR" dirty="0"/>
              <a:t>(</a:t>
            </a:r>
            <a:r>
              <a:rPr lang="ko-KR" altLang="en-US" dirty="0"/>
              <a:t>평균 </a:t>
            </a:r>
            <a:r>
              <a:rPr lang="ko-KR" altLang="en-US" dirty="0" err="1"/>
              <a:t>풀링</a:t>
            </a:r>
            <a:r>
              <a:rPr lang="en-US" altLang="ko-KR" dirty="0"/>
              <a:t>)</a:t>
            </a:r>
            <a:r>
              <a:rPr lang="ko-KR" altLang="en-US" dirty="0"/>
              <a:t>을 출력</a:t>
            </a:r>
          </a:p>
        </p:txBody>
      </p:sp>
    </p:spTree>
    <p:extLst>
      <p:ext uri="{BB962C8B-B14F-4D97-AF65-F5344CB8AC3E}">
        <p14:creationId xmlns:p14="http://schemas.microsoft.com/office/powerpoint/2010/main" val="207426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C123E-DFFE-4558-8172-857F9A72F033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1D </a:t>
            </a:r>
            <a:r>
              <a:rPr lang="ko-KR" altLang="en-US" dirty="0" err="1"/>
              <a:t>컨브넷</a:t>
            </a:r>
            <a:r>
              <a:rPr lang="ko-KR" altLang="en-US" dirty="0"/>
              <a:t>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899759-0284-4070-941B-51EB2D1A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2" y="1643795"/>
            <a:ext cx="4848902" cy="3267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110567-44F2-43EC-A4BC-89C6D8E56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690" y="1143075"/>
            <a:ext cx="3705742" cy="2457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FC75E-1FD9-4911-81E0-49D550A79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321" y="3765043"/>
            <a:ext cx="3610479" cy="253400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E0AFBE0-83B6-4061-B92E-8C2E9A648F89}"/>
              </a:ext>
            </a:extLst>
          </p:cNvPr>
          <p:cNvSpPr/>
          <p:nvPr/>
        </p:nvSpPr>
        <p:spPr>
          <a:xfrm>
            <a:off x="5684767" y="3429000"/>
            <a:ext cx="1875915" cy="4874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8A3B1-E430-4AF1-9B4C-2841C0B6CD61}"/>
              </a:ext>
            </a:extLst>
          </p:cNvPr>
          <p:cNvSpPr txBox="1"/>
          <p:nvPr/>
        </p:nvSpPr>
        <p:spPr>
          <a:xfrm>
            <a:off x="873718" y="5245182"/>
            <a:ext cx="41077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ko-KR" altLang="en-US" dirty="0" err="1"/>
              <a:t>비교시</a:t>
            </a:r>
            <a:r>
              <a:rPr lang="ko-KR" altLang="en-US" dirty="0"/>
              <a:t> 검증 정확도는</a:t>
            </a:r>
            <a:endParaRPr lang="en-US" altLang="ko-KR" dirty="0"/>
          </a:p>
          <a:p>
            <a:pPr algn="ctr"/>
            <a:r>
              <a:rPr lang="ko-KR" altLang="en-US" dirty="0"/>
              <a:t>조금 낮지만 더 빠르게 실행됨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18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9C12F-64B3-4582-A163-01363244AC72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CNN</a:t>
            </a:r>
            <a:r>
              <a:rPr lang="ko-KR" altLang="en-US" dirty="0"/>
              <a:t>과 </a:t>
            </a:r>
            <a:r>
              <a:rPr lang="en-US" altLang="ko-KR" dirty="0"/>
              <a:t>RNN</a:t>
            </a:r>
            <a:r>
              <a:rPr lang="ko-KR" altLang="en-US" dirty="0"/>
              <a:t>을 연결하여 긴 시퀀스를 처리하기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0DBBCA-0E61-4FE5-8A91-4E2FB4E80ADB}"/>
              </a:ext>
            </a:extLst>
          </p:cNvPr>
          <p:cNvGrpSpPr/>
          <p:nvPr/>
        </p:nvGrpSpPr>
        <p:grpSpPr>
          <a:xfrm>
            <a:off x="766762" y="1853817"/>
            <a:ext cx="4057650" cy="4604789"/>
            <a:chOff x="1423987" y="1785937"/>
            <a:chExt cx="4057650" cy="46047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4AD4602-378B-48CC-AC53-8C7C2DAED893}"/>
                </a:ext>
              </a:extLst>
            </p:cNvPr>
            <p:cNvSpPr/>
            <p:nvPr/>
          </p:nvSpPr>
          <p:spPr>
            <a:xfrm>
              <a:off x="1423987" y="1785937"/>
              <a:ext cx="4057650" cy="495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긴 시퀀스</a:t>
              </a:r>
            </a:p>
          </p:txBody>
        </p:sp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E8AA542C-7542-429C-8EB9-ADBACE6E27EF}"/>
                </a:ext>
              </a:extLst>
            </p:cNvPr>
            <p:cNvSpPr/>
            <p:nvPr/>
          </p:nvSpPr>
          <p:spPr>
            <a:xfrm>
              <a:off x="3262310" y="3822456"/>
              <a:ext cx="371475" cy="42862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25A3E1-906C-4375-9F81-91C19C07BC5A}"/>
                </a:ext>
              </a:extLst>
            </p:cNvPr>
            <p:cNvSpPr/>
            <p:nvPr/>
          </p:nvSpPr>
          <p:spPr>
            <a:xfrm>
              <a:off x="2252659" y="4395604"/>
              <a:ext cx="2390775" cy="4953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짧은 시퀀스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EDA2B92-82D6-431E-88CD-8C756F5045EF}"/>
                </a:ext>
              </a:extLst>
            </p:cNvPr>
            <p:cNvSpPr/>
            <p:nvPr/>
          </p:nvSpPr>
          <p:spPr>
            <a:xfrm>
              <a:off x="2057402" y="2895782"/>
              <a:ext cx="2790825" cy="7847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1D CNN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F42EE2D-F24B-4EE0-9E74-1A506067ED47}"/>
                </a:ext>
              </a:extLst>
            </p:cNvPr>
            <p:cNvSpPr/>
            <p:nvPr/>
          </p:nvSpPr>
          <p:spPr>
            <a:xfrm>
              <a:off x="2052633" y="5606014"/>
              <a:ext cx="2790825" cy="7847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RNN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A413DEEE-8C21-41DC-889E-A7B6E6F37D8A}"/>
                </a:ext>
              </a:extLst>
            </p:cNvPr>
            <p:cNvSpPr/>
            <p:nvPr/>
          </p:nvSpPr>
          <p:spPr>
            <a:xfrm>
              <a:off x="3267074" y="2365497"/>
              <a:ext cx="371475" cy="42862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3D1033F4-0ECE-41EB-9AB4-FA92D6719072}"/>
                </a:ext>
              </a:extLst>
            </p:cNvPr>
            <p:cNvSpPr/>
            <p:nvPr/>
          </p:nvSpPr>
          <p:spPr>
            <a:xfrm>
              <a:off x="3262310" y="5035427"/>
              <a:ext cx="371475" cy="42862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D3E471-0D0A-4008-841C-B1A8AC5DF07B}"/>
              </a:ext>
            </a:extLst>
          </p:cNvPr>
          <p:cNvSpPr txBox="1"/>
          <p:nvPr/>
        </p:nvSpPr>
        <p:spPr>
          <a:xfrm>
            <a:off x="5224465" y="2207506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1D </a:t>
            </a:r>
            <a:r>
              <a:rPr lang="ko-KR" altLang="en-US" dirty="0" err="1"/>
              <a:t>컨브넷을</a:t>
            </a:r>
            <a:r>
              <a:rPr lang="ko-KR" altLang="en-US" dirty="0"/>
              <a:t> </a:t>
            </a:r>
            <a:r>
              <a:rPr lang="en-US" altLang="ko-KR" dirty="0"/>
              <a:t>RNN </a:t>
            </a:r>
            <a:r>
              <a:rPr lang="ko-KR" altLang="en-US" dirty="0"/>
              <a:t>이전에 </a:t>
            </a:r>
            <a:r>
              <a:rPr lang="ko-KR" altLang="en-US" dirty="0" err="1"/>
              <a:t>전처리</a:t>
            </a:r>
            <a:r>
              <a:rPr lang="ko-KR" altLang="en-US" dirty="0"/>
              <a:t> 단계로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F2FBB5-2A18-404C-B809-03956E520EBD}"/>
              </a:ext>
            </a:extLst>
          </p:cNvPr>
          <p:cNvSpPr txBox="1"/>
          <p:nvPr/>
        </p:nvSpPr>
        <p:spPr>
          <a:xfrm>
            <a:off x="5224464" y="3102043"/>
            <a:ext cx="66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 err="1"/>
              <a:t>컨브넷이</a:t>
            </a:r>
            <a:r>
              <a:rPr lang="ko-KR" altLang="en-US" dirty="0"/>
              <a:t> 긴 입력 </a:t>
            </a:r>
            <a:r>
              <a:rPr lang="ko-KR" altLang="en-US" dirty="0" err="1"/>
              <a:t>시컨스를</a:t>
            </a:r>
            <a:r>
              <a:rPr lang="ko-KR" altLang="en-US" dirty="0"/>
              <a:t> 더 짧은 특성의 시퀀스로 변환함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75ED05-1630-46F4-A7D5-7588565B1B87}"/>
              </a:ext>
            </a:extLst>
          </p:cNvPr>
          <p:cNvSpPr txBox="1"/>
          <p:nvPr/>
        </p:nvSpPr>
        <p:spPr>
          <a:xfrm>
            <a:off x="5224463" y="3996580"/>
            <a:ext cx="66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추출된 특성의 시퀀스는 </a:t>
            </a:r>
            <a:r>
              <a:rPr lang="en-US" altLang="ko-KR" dirty="0"/>
              <a:t>RNN </a:t>
            </a:r>
            <a:r>
              <a:rPr lang="ko-KR" altLang="en-US" dirty="0"/>
              <a:t>파트의 입력이 됨</a:t>
            </a:r>
          </a:p>
        </p:txBody>
      </p:sp>
    </p:spTree>
    <p:extLst>
      <p:ext uri="{BB962C8B-B14F-4D97-AF65-F5344CB8AC3E}">
        <p14:creationId xmlns:p14="http://schemas.microsoft.com/office/powerpoint/2010/main" val="295766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6DBA84-C1CE-4BAC-B8AE-566657B8A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7" y="2344110"/>
            <a:ext cx="4858428" cy="3077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0E22A0-9058-4671-A43F-C4E7A856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43" y="2849826"/>
            <a:ext cx="3629532" cy="255305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32EA134-ECD0-4CDD-A0F1-BE1E16B4FE93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CNN</a:t>
            </a:r>
            <a:r>
              <a:rPr lang="ko-KR" altLang="en-US" dirty="0"/>
              <a:t>과 </a:t>
            </a:r>
            <a:r>
              <a:rPr lang="en-US" altLang="ko-KR" dirty="0"/>
              <a:t>RNN</a:t>
            </a:r>
            <a:r>
              <a:rPr lang="ko-KR" altLang="en-US" dirty="0"/>
              <a:t>을 연결하여 긴 시퀀스를 처리하기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F0DA1B-EDF3-4C7D-9DA8-8E16CC82F1F4}"/>
              </a:ext>
            </a:extLst>
          </p:cNvPr>
          <p:cNvSpPr/>
          <p:nvPr/>
        </p:nvSpPr>
        <p:spPr>
          <a:xfrm>
            <a:off x="5669896" y="3991296"/>
            <a:ext cx="1875915" cy="4874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2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9C12F-64B3-4582-A163-01363244AC72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CNN</a:t>
            </a:r>
            <a:r>
              <a:rPr lang="ko-KR" altLang="en-US" dirty="0"/>
              <a:t>과 </a:t>
            </a:r>
            <a:r>
              <a:rPr lang="en-US" altLang="ko-KR" dirty="0"/>
              <a:t>RNN</a:t>
            </a:r>
            <a:r>
              <a:rPr lang="ko-KR" altLang="en-US" dirty="0"/>
              <a:t>을 연결하여 긴 시퀀스를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B5EAD-6690-4B54-A9E5-66737AF4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44068"/>
            <a:ext cx="4896533" cy="3810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618A7A-328D-49E0-86DD-F775E8AB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40" y="2529938"/>
            <a:ext cx="3801005" cy="263879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137E4FD-EF5D-478E-BAC7-DCB114674DB7}"/>
              </a:ext>
            </a:extLst>
          </p:cNvPr>
          <p:cNvSpPr/>
          <p:nvPr/>
        </p:nvSpPr>
        <p:spPr>
          <a:xfrm>
            <a:off x="5800725" y="3605594"/>
            <a:ext cx="1875915" cy="4874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45144-0A5E-4B22-8EAB-C504102F8E30}"/>
              </a:ext>
            </a:extLst>
          </p:cNvPr>
          <p:cNvSpPr txBox="1"/>
          <p:nvPr/>
        </p:nvSpPr>
        <p:spPr>
          <a:xfrm>
            <a:off x="6096000" y="1747387"/>
            <a:ext cx="36295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검증 손실에서 </a:t>
            </a:r>
            <a:r>
              <a:rPr lang="ko-KR" altLang="en-US" dirty="0" err="1"/>
              <a:t>좋은것은</a:t>
            </a:r>
            <a:r>
              <a:rPr lang="ko-KR" altLang="en-US" dirty="0"/>
              <a:t> 아니지만</a:t>
            </a:r>
            <a:endParaRPr lang="en-US" altLang="ko-KR" dirty="0"/>
          </a:p>
          <a:p>
            <a:pPr algn="ctr"/>
            <a:r>
              <a:rPr lang="ko-KR" altLang="en-US" dirty="0"/>
              <a:t>데이터의 처리속도가 매우 빠름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675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198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Bauhaus 93</vt:lpstr>
      <vt:lpstr>Office 테마</vt:lpstr>
      <vt:lpstr>Chapter 6.4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wlfkrdl2@gmail.com</dc:creator>
  <cp:lastModifiedBy>wlfkrdl2@gmail.com</cp:lastModifiedBy>
  <cp:revision>16</cp:revision>
  <dcterms:created xsi:type="dcterms:W3CDTF">2022-01-05T04:10:42Z</dcterms:created>
  <dcterms:modified xsi:type="dcterms:W3CDTF">2022-01-06T15:03:50Z</dcterms:modified>
</cp:coreProperties>
</file>