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Relationship Id="rId28" Type="http://schemas.openxmlformats.org/officeDocument/2006/relationships/image" Target="../media/image1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Relationship Id="rId13" Type="http://schemas.openxmlformats.org/officeDocument/2006/relationships/image" Target="../media/image24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251.png"/><Relationship Id="rId11" Type="http://schemas.openxmlformats.org/officeDocument/2006/relationships/image" Target="../media/image252.png"/><Relationship Id="rId12" Type="http://schemas.openxmlformats.org/officeDocument/2006/relationships/image" Target="../media/image253.png"/><Relationship Id="rId13" Type="http://schemas.openxmlformats.org/officeDocument/2006/relationships/image" Target="../media/image2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660402"/>
            <a:ext cx="5848005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0238" y="1430849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34061" y="3883297"/>
            <a:ext cx="2908796" cy="1397253"/>
            <a:chOff x="6234061" y="3883297"/>
            <a:chExt cx="2908796" cy="1397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234061" y="4187295"/>
              <a:ext cx="2908796" cy="611465"/>
              <a:chOff x="6234061" y="4187295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34061" y="4187295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183" y="3804800"/>
              <a:ext cx="2788972" cy="170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2410" y="4898220"/>
            <a:ext cx="4842296" cy="44541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716" y="2731202"/>
            <a:ext cx="3796155" cy="914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0316" y="5230041"/>
            <a:ext cx="1146203" cy="639002"/>
            <a:chOff x="1950316" y="5230041"/>
            <a:chExt cx="1146203" cy="6390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316" y="5230041"/>
              <a:ext cx="1146203" cy="6390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1447" y="4784109"/>
            <a:ext cx="987635" cy="304415"/>
            <a:chOff x="2251447" y="4784109"/>
            <a:chExt cx="987635" cy="3044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2251447" y="4784109"/>
              <a:ext cx="987635" cy="3044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64643" y="4250818"/>
            <a:ext cx="2566583" cy="7225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42857" y="961917"/>
            <a:ext cx="9904762" cy="3618279"/>
            <a:chOff x="6742857" y="961917"/>
            <a:chExt cx="9904762" cy="3618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2857" y="961917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76190" y="2279160"/>
            <a:ext cx="9330129" cy="1681207"/>
            <a:chOff x="7076190" y="2279160"/>
            <a:chExt cx="9330129" cy="16812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6190" y="2279160"/>
              <a:ext cx="9330129" cy="1681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2857" y="4839931"/>
            <a:ext cx="9904762" cy="4779116"/>
            <a:chOff x="6742857" y="4839931"/>
            <a:chExt cx="9904762" cy="4779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2857" y="4839931"/>
              <a:ext cx="9904762" cy="4779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2857" y="981329"/>
            <a:ext cx="666667" cy="692674"/>
            <a:chOff x="6742857" y="981329"/>
            <a:chExt cx="666667" cy="69267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42857" y="981329"/>
              <a:ext cx="666667" cy="666667"/>
              <a:chOff x="6742857" y="981329"/>
              <a:chExt cx="666667" cy="6666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42857" y="981329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7668" y="1082197"/>
              <a:ext cx="741369" cy="7625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99163" y="1135506"/>
            <a:ext cx="3738856" cy="4571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980952" y="4839931"/>
            <a:ext cx="666667" cy="692004"/>
            <a:chOff x="15980952" y="4839931"/>
            <a:chExt cx="666667" cy="69200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980952" y="4839931"/>
              <a:ext cx="666667" cy="666667"/>
              <a:chOff x="15980952" y="4839931"/>
              <a:chExt cx="666667" cy="66666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980952" y="4839931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55765" y="4941473"/>
              <a:ext cx="741368" cy="7618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69953" y="4948320"/>
            <a:ext cx="7050571" cy="4589878"/>
            <a:chOff x="8169953" y="4948320"/>
            <a:chExt cx="7050571" cy="458987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69953" y="4948320"/>
              <a:ext cx="7050571" cy="45898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5066667"/>
            <a:ext cx="619048" cy="2337395"/>
            <a:chOff x="5392371" y="5066667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786750"/>
              <a:ext cx="59215" cy="619048"/>
              <a:chOff x="5672287" y="4786750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7064930"/>
              <a:ext cx="59215" cy="619048"/>
              <a:chOff x="5672287" y="7064930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5066667"/>
            <a:ext cx="621515" cy="2337395"/>
            <a:chOff x="12274296" y="5066667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2535" y="1314488"/>
            <a:ext cx="10249166" cy="10158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3011" y="2091351"/>
            <a:ext cx="6502665" cy="6095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57144" y="7188194"/>
            <a:ext cx="2136243" cy="5079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4683" y="4899451"/>
            <a:ext cx="3159879" cy="5079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7620" y="7188194"/>
            <a:ext cx="3047615" cy="5079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72462" y="4850799"/>
            <a:ext cx="3495234" cy="5079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71715" y="5560791"/>
            <a:ext cx="2856546" cy="18083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618" y="6832268"/>
            <a:ext cx="1143587" cy="1143587"/>
            <a:chOff x="5928618" y="6832268"/>
            <a:chExt cx="1143587" cy="11435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618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80381" y="6935728"/>
            <a:ext cx="1040064" cy="678146"/>
            <a:chOff x="5980381" y="6935728"/>
            <a:chExt cx="1040064" cy="6781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6763" y="6889507"/>
              <a:ext cx="106664" cy="40887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8477" y="7181648"/>
              <a:ext cx="773270" cy="5594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28618" y="4511958"/>
            <a:ext cx="1143587" cy="1143587"/>
            <a:chOff x="5928618" y="4511958"/>
            <a:chExt cx="1143587" cy="114358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8618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66610" y="4623022"/>
            <a:ext cx="1040064" cy="681889"/>
            <a:chOff x="5966610" y="4623022"/>
            <a:chExt cx="1040064" cy="68188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43001" y="4576801"/>
              <a:ext cx="106664" cy="408879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24706" y="4872687"/>
              <a:ext cx="789752" cy="5594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32557" y="6832268"/>
            <a:ext cx="1143587" cy="1143587"/>
            <a:chOff x="11232557" y="6832268"/>
            <a:chExt cx="1143587" cy="114358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32557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34190" y="6911766"/>
            <a:ext cx="1040064" cy="681889"/>
            <a:chOff x="11234190" y="6911766"/>
            <a:chExt cx="1040064" cy="68188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10654" y="6865545"/>
              <a:ext cx="106664" cy="40887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92287" y="7161430"/>
              <a:ext cx="770756" cy="5594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32557" y="4511958"/>
            <a:ext cx="1143587" cy="1143587"/>
            <a:chOff x="11232557" y="4511958"/>
            <a:chExt cx="1143587" cy="114358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32557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98095" y="4623013"/>
            <a:ext cx="1040064" cy="681890"/>
            <a:chOff x="11298095" y="4623013"/>
            <a:chExt cx="1040064" cy="6818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274437" y="4576792"/>
              <a:ext cx="106664" cy="408879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56191" y="4872678"/>
              <a:ext cx="776343" cy="5594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46183" y="3414844"/>
            <a:ext cx="5420483" cy="956584"/>
            <a:chOff x="6446183" y="3414844"/>
            <a:chExt cx="5420483" cy="95658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46183" y="5810671"/>
            <a:ext cx="59215" cy="869185"/>
            <a:chOff x="6446183" y="5810671"/>
            <a:chExt cx="59215" cy="86918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46183" y="5810671"/>
              <a:ext cx="59215" cy="8691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46183" y="8119099"/>
            <a:ext cx="5420483" cy="956584"/>
            <a:chOff x="6446183" y="8119099"/>
            <a:chExt cx="5420483" cy="95658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46183" y="8119099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07452" y="5796902"/>
            <a:ext cx="59215" cy="896723"/>
            <a:chOff x="11807452" y="5796902"/>
            <a:chExt cx="59215" cy="89672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07452" y="5796902"/>
              <a:ext cx="59215" cy="896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42183" y="4901237"/>
            <a:ext cx="634373" cy="510780"/>
            <a:chOff x="11542183" y="4901237"/>
            <a:chExt cx="634373" cy="510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2183" y="4901237"/>
              <a:ext cx="634373" cy="5107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21478" y="3032895"/>
            <a:ext cx="5709847" cy="3846988"/>
            <a:chOff x="12121478" y="3032895"/>
            <a:chExt cx="5709847" cy="38469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21478" y="3032895"/>
              <a:ext cx="5709847" cy="38469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13645" y="3240734"/>
            <a:ext cx="5140194" cy="35897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24799" y="6997430"/>
            <a:ext cx="634373" cy="510780"/>
            <a:chOff x="11624799" y="6997430"/>
            <a:chExt cx="634373" cy="510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4799" y="6997430"/>
              <a:ext cx="634373" cy="5107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04095" y="5129088"/>
            <a:ext cx="5709847" cy="3846988"/>
            <a:chOff x="12204095" y="5129088"/>
            <a:chExt cx="5709847" cy="38469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04095" y="5129088"/>
              <a:ext cx="5709847" cy="38469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96287" y="5336925"/>
            <a:ext cx="5317866" cy="35897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81756" y="2462926"/>
            <a:ext cx="7593804" cy="2679931"/>
            <a:chOff x="10581756" y="2462926"/>
            <a:chExt cx="7593804" cy="26799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81756" y="2462926"/>
              <a:ext cx="7593804" cy="26799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28414" y="7782221"/>
            <a:ext cx="634373" cy="510780"/>
            <a:chOff x="11528414" y="7782221"/>
            <a:chExt cx="634373" cy="510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28414" y="7782221"/>
              <a:ext cx="634373" cy="5107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3940" y="6682411"/>
            <a:ext cx="5709847" cy="1885779"/>
            <a:chOff x="12093940" y="6682411"/>
            <a:chExt cx="5709847" cy="18857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3940" y="6682411"/>
              <a:ext cx="5709847" cy="188577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99906" y="6928818"/>
            <a:ext cx="4230603" cy="14247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75" y="780781"/>
            <a:ext cx="10654783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0030" y="26249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86349" y="2421126"/>
            <a:ext cx="402597" cy="103787"/>
            <a:chOff x="8886349" y="2421126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886349" y="2421126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0030" y="3607681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98" y="6528244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0030" y="5573082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030" y="4590382"/>
            <a:ext cx="10865787" cy="1406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030" y="7485735"/>
            <a:ext cx="10865787" cy="1406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9964" y="8505708"/>
            <a:ext cx="10865787" cy="140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52338" y="8937184"/>
            <a:ext cx="634373" cy="510780"/>
            <a:chOff x="11652338" y="8937184"/>
            <a:chExt cx="634373" cy="510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52338" y="8937184"/>
              <a:ext cx="634373" cy="5107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7864" y="5645297"/>
            <a:ext cx="5039279" cy="4077855"/>
            <a:chOff x="12217864" y="5645297"/>
            <a:chExt cx="5039279" cy="4077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864" y="5645297"/>
              <a:ext cx="5039279" cy="40778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38512" y="5902188"/>
            <a:ext cx="4626174" cy="3589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5066667"/>
            <a:ext cx="619048" cy="2337395"/>
            <a:chOff x="5392371" y="5066667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786750"/>
              <a:ext cx="59215" cy="619048"/>
              <a:chOff x="5672287" y="4786750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7064930"/>
              <a:ext cx="59215" cy="619048"/>
              <a:chOff x="5672287" y="7064930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5066667"/>
            <a:ext cx="621515" cy="2337395"/>
            <a:chOff x="12274296" y="5066667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2535" y="1314485"/>
            <a:ext cx="8542032" cy="10158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3011" y="2091351"/>
            <a:ext cx="6502665" cy="6095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6667" y="7315077"/>
            <a:ext cx="2830723" cy="12266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60953" y="6782658"/>
            <a:ext cx="1990022" cy="4571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66667" y="4976696"/>
            <a:ext cx="3473310" cy="80378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60953" y="4439366"/>
            <a:ext cx="1713279" cy="4571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57144" y="7315077"/>
            <a:ext cx="3009521" cy="122663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1306" y="6782658"/>
            <a:ext cx="3072499" cy="45713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09525" y="4976696"/>
            <a:ext cx="3457140" cy="80378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11306" y="4444277"/>
            <a:ext cx="3072499" cy="4571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71715" y="5560791"/>
            <a:ext cx="2856546" cy="18083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618" y="6832268"/>
            <a:ext cx="1143587" cy="1143587"/>
            <a:chOff x="5928618" y="6832268"/>
            <a:chExt cx="1143587" cy="11435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28618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80381" y="6934944"/>
            <a:ext cx="1040064" cy="679706"/>
            <a:chOff x="5980381" y="6934944"/>
            <a:chExt cx="1040064" cy="6797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56763" y="6888723"/>
              <a:ext cx="106664" cy="40887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38477" y="7181645"/>
              <a:ext cx="1073161" cy="5587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28618" y="4511958"/>
            <a:ext cx="1143587" cy="1143587"/>
            <a:chOff x="5928618" y="4511958"/>
            <a:chExt cx="1143587" cy="114358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28618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66610" y="4622240"/>
            <a:ext cx="1040064" cy="683450"/>
            <a:chOff x="5966610" y="4622240"/>
            <a:chExt cx="1040064" cy="68345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43001" y="4576019"/>
              <a:ext cx="106664" cy="408879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24706" y="4872684"/>
              <a:ext cx="1201666" cy="5587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32557" y="6832268"/>
            <a:ext cx="1143587" cy="1143587"/>
            <a:chOff x="11232557" y="6832268"/>
            <a:chExt cx="1143587" cy="114358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232557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34232" y="6911764"/>
            <a:ext cx="1040064" cy="681889"/>
            <a:chOff x="11234232" y="6911764"/>
            <a:chExt cx="1040064" cy="68188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10654" y="6865543"/>
              <a:ext cx="106664" cy="408879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92328" y="7161428"/>
              <a:ext cx="1112272" cy="5594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232557" y="4511958"/>
            <a:ext cx="1143587" cy="1143587"/>
            <a:chOff x="11232557" y="4511958"/>
            <a:chExt cx="1143587" cy="114358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232557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98055" y="4623014"/>
            <a:ext cx="1040064" cy="681890"/>
            <a:chOff x="11298055" y="4623014"/>
            <a:chExt cx="1040064" cy="681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74437" y="4576793"/>
              <a:ext cx="106664" cy="40887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56151" y="4872679"/>
              <a:ext cx="1201666" cy="55949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46183" y="3414844"/>
            <a:ext cx="5420483" cy="956584"/>
            <a:chOff x="6446183" y="3414844"/>
            <a:chExt cx="5420483" cy="95658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46183" y="5810671"/>
            <a:ext cx="59215" cy="869185"/>
            <a:chOff x="6446183" y="5810671"/>
            <a:chExt cx="59215" cy="86918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6183" y="5810671"/>
              <a:ext cx="59215" cy="8691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46183" y="8119099"/>
            <a:ext cx="5420483" cy="956584"/>
            <a:chOff x="6446183" y="8119099"/>
            <a:chExt cx="5420483" cy="95658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46183" y="8119099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07452" y="5796902"/>
            <a:ext cx="59215" cy="896723"/>
            <a:chOff x="11807452" y="5796902"/>
            <a:chExt cx="59215" cy="89672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807452" y="5796902"/>
              <a:ext cx="59215" cy="896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227" y="3238256"/>
            <a:ext cx="9335135" cy="4567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5701" y="4591087"/>
            <a:ext cx="6986939" cy="9210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3332" y="6038644"/>
            <a:ext cx="7845963" cy="379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59264" y="3964260"/>
            <a:ext cx="621515" cy="2337395"/>
            <a:chOff x="12259264" y="3964260"/>
            <a:chExt cx="621515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541648" y="3684344"/>
              <a:ext cx="59215" cy="619048"/>
              <a:chOff x="12541648" y="3684344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41648" y="3684344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539180" y="5962524"/>
              <a:ext cx="59215" cy="619048"/>
              <a:chOff x="12539180" y="5962524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2539180" y="5962524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14557" y="5803142"/>
            <a:ext cx="2580255" cy="10717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55866" y="3660976"/>
            <a:ext cx="2580255" cy="1071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5458" y="4882303"/>
            <a:ext cx="3544745" cy="10717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13587" y="4672187"/>
            <a:ext cx="1143587" cy="1143587"/>
            <a:chOff x="5913587" y="4672187"/>
            <a:chExt cx="1143587" cy="11435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3587" y="4672187"/>
              <a:ext cx="1143587" cy="11435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2255" y="4744691"/>
            <a:ext cx="129521" cy="4727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39246" y="4903094"/>
            <a:ext cx="887832" cy="7618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17525" y="5729862"/>
            <a:ext cx="1143587" cy="1143587"/>
            <a:chOff x="11217525" y="5729862"/>
            <a:chExt cx="1143587" cy="11435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17525" y="572986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17525" y="3409552"/>
            <a:ext cx="1143587" cy="1143587"/>
            <a:chOff x="11217525" y="3409552"/>
            <a:chExt cx="1143587" cy="11435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17525" y="340955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31152" y="2312438"/>
            <a:ext cx="5420483" cy="956584"/>
            <a:chOff x="6431152" y="2312438"/>
            <a:chExt cx="5420483" cy="9565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1152" y="2312438"/>
              <a:ext cx="5420483" cy="9565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73824" y="4916617"/>
            <a:ext cx="59215" cy="869185"/>
            <a:chOff x="5773824" y="4916617"/>
            <a:chExt cx="59215" cy="8691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5773824" y="4916617"/>
              <a:ext cx="59215" cy="8691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31152" y="7016692"/>
            <a:ext cx="5420483" cy="956584"/>
            <a:chOff x="6431152" y="7016692"/>
            <a:chExt cx="5420483" cy="9565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1152" y="7016692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2420" y="4694495"/>
            <a:ext cx="59215" cy="896723"/>
            <a:chOff x="11792420" y="4694495"/>
            <a:chExt cx="59215" cy="8967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92420" y="4694495"/>
              <a:ext cx="59215" cy="89672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39716" y="3640458"/>
            <a:ext cx="869547" cy="76357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25906" y="5977854"/>
            <a:ext cx="865357" cy="763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67282" y="2057143"/>
            <a:ext cx="6171429" cy="6171429"/>
            <a:chOff x="10167282" y="2057143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7282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59264" y="3964260"/>
            <a:ext cx="621515" cy="2337395"/>
            <a:chOff x="12259264" y="3964260"/>
            <a:chExt cx="621515" cy="23373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541648" y="3684344"/>
              <a:ext cx="59215" cy="619048"/>
              <a:chOff x="12541648" y="3684344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2541648" y="3684344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539180" y="5962524"/>
              <a:ext cx="59215" cy="619048"/>
              <a:chOff x="12539180" y="5962524"/>
              <a:chExt cx="59215" cy="6190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539180" y="5962524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14557" y="5803142"/>
            <a:ext cx="2580255" cy="10717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55866" y="3660976"/>
            <a:ext cx="2580255" cy="10717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5458" y="4882303"/>
            <a:ext cx="3544745" cy="10717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61372" y="840830"/>
            <a:ext cx="3744583" cy="18083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13587" y="4672187"/>
            <a:ext cx="1143587" cy="1143587"/>
            <a:chOff x="5913587" y="4672187"/>
            <a:chExt cx="1143587" cy="11435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587" y="4672187"/>
              <a:ext cx="1143587" cy="11435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2255" y="4744691"/>
            <a:ext cx="129521" cy="4727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39246" y="4903094"/>
            <a:ext cx="887832" cy="7618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17525" y="5729862"/>
            <a:ext cx="1143587" cy="1143587"/>
            <a:chOff x="11217525" y="5729862"/>
            <a:chExt cx="1143587" cy="11435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17525" y="572986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17525" y="3409552"/>
            <a:ext cx="1143587" cy="1143587"/>
            <a:chOff x="11217525" y="3409552"/>
            <a:chExt cx="1143587" cy="11435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17525" y="3409552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31152" y="2312438"/>
            <a:ext cx="5420483" cy="956584"/>
            <a:chOff x="6431152" y="2312438"/>
            <a:chExt cx="5420483" cy="9565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1152" y="2312438"/>
              <a:ext cx="5420483" cy="9565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73824" y="4916617"/>
            <a:ext cx="59215" cy="869185"/>
            <a:chOff x="5773824" y="4916617"/>
            <a:chExt cx="59215" cy="8691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5773824" y="4916617"/>
              <a:ext cx="59215" cy="8691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31152" y="7016692"/>
            <a:ext cx="5420483" cy="956584"/>
            <a:chOff x="6431152" y="7016692"/>
            <a:chExt cx="5420483" cy="9565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1152" y="7016692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792420" y="4694495"/>
            <a:ext cx="59215" cy="896723"/>
            <a:chOff x="11792420" y="4694495"/>
            <a:chExt cx="59215" cy="89672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92420" y="4694495"/>
              <a:ext cx="59215" cy="89672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39716" y="3640458"/>
            <a:ext cx="869547" cy="76357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25906" y="5977854"/>
            <a:ext cx="865357" cy="7635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141915" y="871694"/>
            <a:ext cx="903712" cy="1116963"/>
            <a:chOff x="13141915" y="871694"/>
            <a:chExt cx="903712" cy="11169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640000">
              <a:off x="13141915" y="871694"/>
              <a:ext cx="903712" cy="1116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5963" y="2596766"/>
            <a:ext cx="8738322" cy="2682385"/>
            <a:chOff x="7575963" y="2596766"/>
            <a:chExt cx="8738322" cy="2682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5963" y="2596766"/>
              <a:ext cx="8738322" cy="2682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7719" y="2731198"/>
            <a:ext cx="4301514" cy="914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2857" y="6000768"/>
            <a:ext cx="9904762" cy="3618279"/>
            <a:chOff x="6742857" y="6000768"/>
            <a:chExt cx="9904762" cy="36182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857" y="1904762"/>
            <a:ext cx="666667" cy="692004"/>
            <a:chOff x="6742857" y="1904762"/>
            <a:chExt cx="666667" cy="69200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7670" y="2006304"/>
              <a:ext cx="741368" cy="7618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99163" y="2058934"/>
            <a:ext cx="4181715" cy="4571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980952" y="6000768"/>
            <a:ext cx="666667" cy="692004"/>
            <a:chOff x="15980952" y="6000768"/>
            <a:chExt cx="666667" cy="69200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5765" y="6102311"/>
              <a:ext cx="741368" cy="7618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64375" y="6594326"/>
            <a:ext cx="9116578" cy="2798497"/>
            <a:chOff x="6864375" y="6594326"/>
            <a:chExt cx="9116578" cy="27984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64375" y="6594326"/>
              <a:ext cx="9116578" cy="27984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7144" y="5110808"/>
            <a:ext cx="4222692" cy="401564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737411" y="5491736"/>
            <a:ext cx="1146203" cy="639002"/>
            <a:chOff x="2737411" y="5491736"/>
            <a:chExt cx="1146203" cy="6390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7411" y="5491736"/>
              <a:ext cx="1146203" cy="6390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16695" y="4996695"/>
            <a:ext cx="987635" cy="304415"/>
            <a:chOff x="2816695" y="4996695"/>
            <a:chExt cx="987635" cy="30441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340000">
              <a:off x="2816695" y="4996695"/>
              <a:ext cx="987635" cy="30441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89346" y="4341494"/>
            <a:ext cx="1926854" cy="722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904762"/>
            <a:ext cx="9904762" cy="7613700"/>
            <a:chOff x="6742857" y="1904762"/>
            <a:chExt cx="9904762" cy="7613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904762"/>
              <a:ext cx="9904762" cy="7613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4010" y="2965000"/>
            <a:ext cx="9042456" cy="5920748"/>
            <a:chOff x="7174010" y="2965000"/>
            <a:chExt cx="9042456" cy="5920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10" y="2965000"/>
              <a:ext cx="9042456" cy="59207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7719" y="2731198"/>
            <a:ext cx="4301514" cy="914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2857" y="1904762"/>
            <a:ext cx="666667" cy="692674"/>
            <a:chOff x="6742857" y="1904762"/>
            <a:chExt cx="666667" cy="6926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7668" y="2005630"/>
              <a:ext cx="741369" cy="7625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9163" y="2058938"/>
            <a:ext cx="2078096" cy="4571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7144" y="5104763"/>
            <a:ext cx="3520915" cy="13848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70915" y="6813629"/>
            <a:ext cx="3351015" cy="946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57144" y="8049334"/>
            <a:ext cx="4367482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904762"/>
            <a:ext cx="666667" cy="692674"/>
            <a:chOff x="6742857" y="1904762"/>
            <a:chExt cx="666667" cy="6926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68" y="2005630"/>
              <a:ext cx="741369" cy="762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585" y="592461"/>
            <a:ext cx="8395385" cy="6453456"/>
            <a:chOff x="591585" y="592461"/>
            <a:chExt cx="8395385" cy="6453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585" y="592461"/>
              <a:ext cx="8395385" cy="64534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035" y="1491131"/>
            <a:ext cx="7664485" cy="5018492"/>
            <a:chOff x="957035" y="1491131"/>
            <a:chExt cx="7664485" cy="50184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035" y="1491131"/>
              <a:ext cx="7664485" cy="50184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585" y="592461"/>
            <a:ext cx="565074" cy="585678"/>
            <a:chOff x="591585" y="592461"/>
            <a:chExt cx="565074" cy="58567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1585" y="592461"/>
              <a:ext cx="565074" cy="565074"/>
              <a:chOff x="591585" y="592461"/>
              <a:chExt cx="565074" cy="5650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1585" y="592461"/>
                <a:ext cx="565074" cy="56507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234" y="678529"/>
              <a:ext cx="628392" cy="64665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2635" y="723143"/>
            <a:ext cx="2980613" cy="3874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18244" y="3327212"/>
            <a:ext cx="8395385" cy="6453456"/>
            <a:chOff x="9418244" y="3327212"/>
            <a:chExt cx="8395385" cy="64534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8244" y="3327212"/>
              <a:ext cx="8395385" cy="64534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83695" y="4225881"/>
            <a:ext cx="7664485" cy="5018492"/>
            <a:chOff x="9783695" y="4225881"/>
            <a:chExt cx="7664485" cy="50184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83695" y="4225881"/>
              <a:ext cx="7664485" cy="50184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18244" y="3327212"/>
            <a:ext cx="565074" cy="585675"/>
            <a:chOff x="9418244" y="3327212"/>
            <a:chExt cx="565074" cy="5856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418244" y="3327212"/>
              <a:ext cx="565074" cy="565074"/>
              <a:chOff x="9418244" y="3327212"/>
              <a:chExt cx="565074" cy="56507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244" y="3327212"/>
                <a:ext cx="565074" cy="56507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96890" y="3413275"/>
              <a:ext cx="628392" cy="64665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9321" y="3457892"/>
            <a:ext cx="2980613" cy="387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961917"/>
            <a:ext cx="9904762" cy="3618279"/>
            <a:chOff x="6742857" y="961917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961917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6190" y="1876338"/>
            <a:ext cx="9322919" cy="2233604"/>
            <a:chOff x="7076190" y="1876338"/>
            <a:chExt cx="9322919" cy="22336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6190" y="1876338"/>
              <a:ext cx="9322919" cy="22336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42857" y="4839931"/>
            <a:ext cx="9904762" cy="4779116"/>
            <a:chOff x="6742857" y="4839931"/>
            <a:chExt cx="9904762" cy="4779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4839931"/>
              <a:ext cx="9904762" cy="4779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2857" y="981329"/>
            <a:ext cx="666667" cy="692674"/>
            <a:chOff x="6742857" y="981329"/>
            <a:chExt cx="666667" cy="6926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2857" y="981329"/>
              <a:ext cx="666667" cy="666667"/>
              <a:chOff x="6742857" y="981329"/>
              <a:chExt cx="666667" cy="66666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981329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7668" y="1082197"/>
              <a:ext cx="741369" cy="7625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99163" y="1135501"/>
            <a:ext cx="4292290" cy="4571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80952" y="4839931"/>
            <a:ext cx="666667" cy="692004"/>
            <a:chOff x="15980952" y="4839931"/>
            <a:chExt cx="666667" cy="69200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980952" y="4839931"/>
              <a:ext cx="666667" cy="666667"/>
              <a:chOff x="15980952" y="4839931"/>
              <a:chExt cx="666667" cy="66666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980952" y="4839931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55765" y="4941473"/>
              <a:ext cx="741368" cy="7618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69953" y="4948320"/>
            <a:ext cx="7050571" cy="4589878"/>
            <a:chOff x="8169953" y="4948320"/>
            <a:chExt cx="7050571" cy="45898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9953" y="4948320"/>
              <a:ext cx="7050571" cy="45898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3947" y="2187318"/>
            <a:ext cx="4082091" cy="91426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881469" y="4022543"/>
            <a:ext cx="370471" cy="95505"/>
            <a:chOff x="1881469" y="4022543"/>
            <a:chExt cx="370471" cy="955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881469" y="4022543"/>
              <a:ext cx="370471" cy="9550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43372" y="4566925"/>
            <a:ext cx="4870232" cy="4015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82616" y="3333718"/>
            <a:ext cx="8470391" cy="4277971"/>
            <a:chOff x="8082616" y="3333718"/>
            <a:chExt cx="8470391" cy="42779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2616" y="3333718"/>
              <a:ext cx="8470391" cy="42779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0825" y="4261049"/>
            <a:ext cx="6353973" cy="2743309"/>
            <a:chOff x="9140825" y="4261049"/>
            <a:chExt cx="6353973" cy="2743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0825" y="4261049"/>
              <a:ext cx="6353973" cy="2743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82616" y="3356668"/>
            <a:ext cx="788215" cy="818968"/>
            <a:chOff x="8082616" y="3356668"/>
            <a:chExt cx="788215" cy="81896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82616" y="3356668"/>
              <a:ext cx="788215" cy="788215"/>
              <a:chOff x="8082616" y="3356668"/>
              <a:chExt cx="788215" cy="7882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82616" y="3356668"/>
                <a:ext cx="788215" cy="78821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2833" y="3475932"/>
              <a:ext cx="876537" cy="9015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76811" y="3538955"/>
            <a:ext cx="4673175" cy="5404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3947" y="2187318"/>
            <a:ext cx="4082091" cy="9142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1469" y="4022543"/>
            <a:ext cx="370471" cy="95505"/>
            <a:chOff x="1881469" y="4022543"/>
            <a:chExt cx="370471" cy="955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881469" y="4022543"/>
              <a:ext cx="370471" cy="955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3374" y="4566926"/>
            <a:ext cx="4870232" cy="3577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2022-01-11T19:31:28Z</dcterms:created>
  <dcterms:modified xsi:type="dcterms:W3CDTF">2022-01-11T19:31:28Z</dcterms:modified>
</cp:coreProperties>
</file>