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660402"/>
            <a:ext cx="6103110" cy="9797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9606" y="1319062"/>
            <a:ext cx="9776046" cy="7980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34061" y="3883297"/>
            <a:ext cx="2908796" cy="1397253"/>
            <a:chOff x="6234061" y="3883297"/>
            <a:chExt cx="2908796" cy="1397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234061" y="4187295"/>
              <a:ext cx="2908796" cy="611465"/>
              <a:chOff x="6234061" y="4187295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34061" y="4187295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183" y="3804800"/>
              <a:ext cx="2788972" cy="1708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62522" y="4414468"/>
            <a:ext cx="12360670" cy="4129766"/>
            <a:chOff x="2962522" y="4414468"/>
            <a:chExt cx="12360670" cy="41297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522" y="4414468"/>
              <a:ext cx="12360670" cy="41297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8975" y="1794289"/>
            <a:ext cx="7731207" cy="18041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57622" y="3818442"/>
            <a:ext cx="370471" cy="95505"/>
            <a:chOff x="8957622" y="3818442"/>
            <a:chExt cx="370471" cy="955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957622" y="3818442"/>
              <a:ext cx="370471" cy="955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59987" y="5220208"/>
            <a:ext cx="5150665" cy="12012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6060" y="5220208"/>
            <a:ext cx="5094158" cy="12012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1611" y="6752162"/>
            <a:ext cx="4965908" cy="1201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2227" y="3238256"/>
            <a:ext cx="9335135" cy="45671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5701" y="4591087"/>
            <a:ext cx="6986939" cy="9210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3332" y="6038644"/>
            <a:ext cx="7845963" cy="379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2269" y="5067519"/>
            <a:ext cx="59215" cy="619048"/>
            <a:chOff x="5862269" y="5067519"/>
            <a:chExt cx="59215" cy="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862269" y="5067519"/>
              <a:ext cx="59215" cy="6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46662" y="5067519"/>
            <a:ext cx="59215" cy="619048"/>
            <a:chOff x="12746662" y="5067519"/>
            <a:chExt cx="59215" cy="6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746662" y="5067519"/>
              <a:ext cx="59215" cy="6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1561" y="1788266"/>
            <a:ext cx="9573374" cy="10158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30596" y="4795241"/>
            <a:ext cx="3155860" cy="13253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1411" y="4802379"/>
            <a:ext cx="3072499" cy="1320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18600" y="4792726"/>
            <a:ext cx="1143587" cy="1143587"/>
            <a:chOff x="6118600" y="4792726"/>
            <a:chExt cx="1143587" cy="11435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8600" y="4792726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56592" y="4907197"/>
            <a:ext cx="1040064" cy="675069"/>
            <a:chOff x="6156592" y="4907197"/>
            <a:chExt cx="1040064" cy="6750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2983" y="4860976"/>
              <a:ext cx="106664" cy="40887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14688" y="5153452"/>
              <a:ext cx="1201666" cy="562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2539" y="7113037"/>
            <a:ext cx="1143587" cy="1143587"/>
            <a:chOff x="11422539" y="7113037"/>
            <a:chExt cx="1143587" cy="11435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2539" y="7113037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4173" y="7195940"/>
            <a:ext cx="1040064" cy="675069"/>
            <a:chOff x="11424173" y="7195940"/>
            <a:chExt cx="1040064" cy="67506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00637" y="7149719"/>
              <a:ext cx="106664" cy="40887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82269" y="7442195"/>
              <a:ext cx="1073162" cy="5629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22539" y="4792726"/>
            <a:ext cx="1143587" cy="1143587"/>
            <a:chOff x="11422539" y="4792726"/>
            <a:chExt cx="1143587" cy="11435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22539" y="4792726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88077" y="4898461"/>
            <a:ext cx="1040064" cy="692530"/>
            <a:chOff x="11488077" y="4898461"/>
            <a:chExt cx="1040064" cy="6925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64419" y="4852240"/>
              <a:ext cx="106664" cy="40887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46174" y="5148906"/>
              <a:ext cx="1201666" cy="5632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36166" y="3562092"/>
            <a:ext cx="5420483" cy="1090105"/>
            <a:chOff x="6636166" y="3562092"/>
            <a:chExt cx="5420483" cy="10901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6166" y="3562092"/>
              <a:ext cx="5420483" cy="10901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97434" y="6077670"/>
            <a:ext cx="59215" cy="896723"/>
            <a:chOff x="11997434" y="6077670"/>
            <a:chExt cx="59215" cy="89672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97434" y="6077670"/>
              <a:ext cx="59215" cy="89672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70555" y="2706685"/>
            <a:ext cx="2978331" cy="82286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80858" y="6237010"/>
            <a:ext cx="3327496" cy="2199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16007" y="4694542"/>
            <a:ext cx="59215" cy="619048"/>
            <a:chOff x="6016007" y="4694542"/>
            <a:chExt cx="59215" cy="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016007" y="4694542"/>
              <a:ext cx="59215" cy="6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3689" y="6972722"/>
            <a:ext cx="59215" cy="619048"/>
            <a:chOff x="8163689" y="6972722"/>
            <a:chExt cx="59215" cy="6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163689" y="6972722"/>
              <a:ext cx="59215" cy="6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00399" y="4694542"/>
            <a:ext cx="59215" cy="619048"/>
            <a:chOff x="12900399" y="4694542"/>
            <a:chExt cx="59215" cy="6190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900399" y="4694542"/>
              <a:ext cx="59215" cy="6190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1561" y="1788266"/>
            <a:ext cx="9573374" cy="10158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84334" y="4422264"/>
            <a:ext cx="3155860" cy="13253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95149" y="4429402"/>
            <a:ext cx="3072499" cy="1320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72338" y="4419750"/>
            <a:ext cx="1143587" cy="1143587"/>
            <a:chOff x="6272338" y="4419750"/>
            <a:chExt cx="1143587" cy="11435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2338" y="4419750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10329" y="4534221"/>
            <a:ext cx="1040064" cy="675069"/>
            <a:chOff x="6310329" y="4534221"/>
            <a:chExt cx="1040064" cy="6750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6720" y="4488000"/>
              <a:ext cx="106664" cy="40887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8426" y="4780475"/>
              <a:ext cx="1201666" cy="5629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76277" y="4419750"/>
            <a:ext cx="1143587" cy="1143587"/>
            <a:chOff x="11576277" y="4419750"/>
            <a:chExt cx="1143587" cy="11435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6277" y="4419750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41815" y="4525484"/>
            <a:ext cx="1040064" cy="692530"/>
            <a:chOff x="11641815" y="4525484"/>
            <a:chExt cx="1040064" cy="6925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18156" y="4479263"/>
              <a:ext cx="106664" cy="40887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99911" y="4775930"/>
              <a:ext cx="1201666" cy="563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9903" y="3322636"/>
            <a:ext cx="5420483" cy="956584"/>
            <a:chOff x="6789903" y="3322636"/>
            <a:chExt cx="5420483" cy="9565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9903" y="3322636"/>
              <a:ext cx="5420483" cy="9565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20750" y="6026821"/>
            <a:ext cx="6299733" cy="3743980"/>
            <a:chOff x="6320750" y="6026821"/>
            <a:chExt cx="6299733" cy="37439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20750" y="6026821"/>
              <a:ext cx="6299733" cy="37439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36821" y="5277289"/>
            <a:ext cx="1269872" cy="532827"/>
            <a:chOff x="7436821" y="5277289"/>
            <a:chExt cx="1269872" cy="53282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980000">
              <a:off x="7436821" y="5277289"/>
              <a:ext cx="1269872" cy="5328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04919" y="6870815"/>
            <a:ext cx="3108222" cy="532827"/>
            <a:chOff x="9704919" y="6870815"/>
            <a:chExt cx="3108222" cy="53282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4700000">
              <a:off x="9704919" y="6870815"/>
              <a:ext cx="3108222" cy="532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2269" y="5067519"/>
            <a:ext cx="59215" cy="619048"/>
            <a:chOff x="5862269" y="5067519"/>
            <a:chExt cx="59215" cy="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862269" y="5067519"/>
              <a:ext cx="59215" cy="6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46662" y="5067519"/>
            <a:ext cx="59215" cy="619048"/>
            <a:chOff x="12746662" y="5067519"/>
            <a:chExt cx="59215" cy="6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746662" y="5067519"/>
              <a:ext cx="59215" cy="6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1561" y="1788266"/>
            <a:ext cx="9573374" cy="10158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30596" y="4795241"/>
            <a:ext cx="3155860" cy="13253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1411" y="4802379"/>
            <a:ext cx="3072499" cy="1320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18600" y="4792726"/>
            <a:ext cx="1143587" cy="1143587"/>
            <a:chOff x="6118600" y="4792726"/>
            <a:chExt cx="1143587" cy="11435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8600" y="4792726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56592" y="4907197"/>
            <a:ext cx="1040064" cy="675069"/>
            <a:chOff x="6156592" y="4907197"/>
            <a:chExt cx="1040064" cy="6750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2983" y="4860976"/>
              <a:ext cx="106664" cy="40887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14688" y="5153452"/>
              <a:ext cx="1201666" cy="562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2539" y="4792726"/>
            <a:ext cx="1143587" cy="1143587"/>
            <a:chOff x="11422539" y="4792726"/>
            <a:chExt cx="1143587" cy="11435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2539" y="4792726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88077" y="4898461"/>
            <a:ext cx="1040064" cy="692530"/>
            <a:chOff x="11488077" y="4898461"/>
            <a:chExt cx="1040064" cy="6925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64419" y="4852240"/>
              <a:ext cx="106664" cy="40887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46174" y="5148906"/>
              <a:ext cx="1201666" cy="5632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36166" y="3562092"/>
            <a:ext cx="5420483" cy="1090105"/>
            <a:chOff x="6636166" y="3562092"/>
            <a:chExt cx="5420483" cy="10901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36166" y="3562092"/>
              <a:ext cx="5420483" cy="109010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70555" y="2706685"/>
            <a:ext cx="2978331" cy="82286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0858" y="6237010"/>
            <a:ext cx="3327496" cy="219931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27334" y="6237010"/>
            <a:ext cx="3467091" cy="2199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62269" y="5067519"/>
            <a:ext cx="59215" cy="619048"/>
            <a:chOff x="5862269" y="5067519"/>
            <a:chExt cx="59215" cy="6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862269" y="5067519"/>
              <a:ext cx="59215" cy="6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64278" y="5347435"/>
            <a:ext cx="621515" cy="2337395"/>
            <a:chOff x="12464278" y="5347435"/>
            <a:chExt cx="621515" cy="23373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746662" y="5067519"/>
              <a:ext cx="59215" cy="619048"/>
              <a:chOff x="12746662" y="5067519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2746662" y="5067519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744194" y="7345699"/>
              <a:ext cx="59215" cy="619048"/>
              <a:chOff x="12744194" y="7345699"/>
              <a:chExt cx="59215" cy="6190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2744194" y="7345699"/>
                <a:ext cx="59215" cy="619048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1561" y="1788266"/>
            <a:ext cx="9573374" cy="10158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0596" y="7063588"/>
            <a:ext cx="3233344" cy="13206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30596" y="4795241"/>
            <a:ext cx="3155860" cy="13253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41411" y="4802379"/>
            <a:ext cx="3072499" cy="1320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18600" y="4792726"/>
            <a:ext cx="1143587" cy="1143587"/>
            <a:chOff x="6118600" y="4792726"/>
            <a:chExt cx="1143587" cy="11435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18600" y="4792726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56592" y="4907197"/>
            <a:ext cx="1040064" cy="675069"/>
            <a:chOff x="6156592" y="4907197"/>
            <a:chExt cx="1040064" cy="6750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2983" y="4860976"/>
              <a:ext cx="106664" cy="40887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4688" y="5153452"/>
              <a:ext cx="1201666" cy="5629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22539" y="7113037"/>
            <a:ext cx="1143587" cy="1143587"/>
            <a:chOff x="11422539" y="7113037"/>
            <a:chExt cx="1143587" cy="11435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22539" y="7113037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24173" y="7195940"/>
            <a:ext cx="1040064" cy="675069"/>
            <a:chOff x="11424173" y="7195940"/>
            <a:chExt cx="1040064" cy="6750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00637" y="7149719"/>
              <a:ext cx="106664" cy="40887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82269" y="7442195"/>
              <a:ext cx="1073162" cy="5629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22539" y="4792726"/>
            <a:ext cx="1143587" cy="1143587"/>
            <a:chOff x="11422539" y="4792726"/>
            <a:chExt cx="1143587" cy="114358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22539" y="4792726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88077" y="4898461"/>
            <a:ext cx="1040064" cy="692530"/>
            <a:chOff x="11488077" y="4898461"/>
            <a:chExt cx="1040064" cy="69253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64419" y="4852240"/>
              <a:ext cx="106664" cy="40887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46174" y="5148906"/>
              <a:ext cx="1201666" cy="5632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36166" y="3562092"/>
            <a:ext cx="5420483" cy="1090105"/>
            <a:chOff x="6636166" y="3562092"/>
            <a:chExt cx="5420483" cy="109010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36166" y="3562092"/>
              <a:ext cx="5420483" cy="10901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997434" y="6077670"/>
            <a:ext cx="59215" cy="896723"/>
            <a:chOff x="11997434" y="6077670"/>
            <a:chExt cx="59215" cy="89672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97434" y="6077670"/>
              <a:ext cx="59215" cy="89672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70555" y="2706685"/>
            <a:ext cx="2978331" cy="82286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326668" y="8506420"/>
            <a:ext cx="3677287" cy="107172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983825" y="6350630"/>
            <a:ext cx="5622988" cy="3743980"/>
            <a:chOff x="4983825" y="6350630"/>
            <a:chExt cx="5622988" cy="374398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3825" y="6350630"/>
              <a:ext cx="5622988" cy="374398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926601" y="6476629"/>
            <a:ext cx="2740255" cy="532827"/>
            <a:chOff x="1926601" y="6476629"/>
            <a:chExt cx="2740255" cy="53282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26601" y="6476629"/>
              <a:ext cx="2740255" cy="532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8975" y="1794289"/>
            <a:ext cx="7499362" cy="18041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4420" y="4454515"/>
            <a:ext cx="6932216" cy="34666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57622" y="3818442"/>
            <a:ext cx="370471" cy="95505"/>
            <a:chOff x="8957622" y="381844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957622" y="381844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904762"/>
            <a:ext cx="9904762" cy="7613700"/>
            <a:chOff x="6742857" y="1904762"/>
            <a:chExt cx="9904762" cy="7613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904762"/>
              <a:ext cx="9904762" cy="7613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86195" y="3439757"/>
            <a:ext cx="9018086" cy="5207052"/>
            <a:chOff x="7186195" y="3439757"/>
            <a:chExt cx="9018086" cy="5207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6195" y="3439757"/>
              <a:ext cx="9018086" cy="52070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7716" y="2731202"/>
            <a:ext cx="4301516" cy="9142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42857" y="1904762"/>
            <a:ext cx="666667" cy="685023"/>
            <a:chOff x="6742857" y="1904762"/>
            <a:chExt cx="666667" cy="68502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7668" y="2006300"/>
              <a:ext cx="741370" cy="76886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99163" y="2058934"/>
            <a:ext cx="3822308" cy="4571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8306" y="5673518"/>
            <a:ext cx="3884399" cy="946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904762"/>
            <a:ext cx="666667" cy="692674"/>
            <a:chOff x="6742857" y="1904762"/>
            <a:chExt cx="666667" cy="6926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68" y="2005630"/>
              <a:ext cx="741369" cy="762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585" y="592461"/>
            <a:ext cx="8395385" cy="6453456"/>
            <a:chOff x="591585" y="592461"/>
            <a:chExt cx="8395385" cy="6453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585" y="592461"/>
              <a:ext cx="8395385" cy="64534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7844" y="1365664"/>
            <a:ext cx="6202867" cy="5369463"/>
            <a:chOff x="1687844" y="1365664"/>
            <a:chExt cx="6202867" cy="53694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7844" y="1365664"/>
              <a:ext cx="6202867" cy="53694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585" y="592461"/>
            <a:ext cx="565074" cy="587357"/>
            <a:chOff x="591585" y="592461"/>
            <a:chExt cx="565074" cy="5873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91585" y="592461"/>
              <a:ext cx="565074" cy="565074"/>
              <a:chOff x="591585" y="592461"/>
              <a:chExt cx="565074" cy="5650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1585" y="592461"/>
                <a:ext cx="565074" cy="565074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234" y="677722"/>
              <a:ext cx="628392" cy="646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2635" y="723143"/>
            <a:ext cx="3350216" cy="3874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18244" y="3327212"/>
            <a:ext cx="8395385" cy="6453456"/>
            <a:chOff x="9418244" y="3327212"/>
            <a:chExt cx="8395385" cy="64534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8244" y="3327212"/>
              <a:ext cx="8395385" cy="64534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35748" y="4050395"/>
            <a:ext cx="6972101" cy="5600555"/>
            <a:chOff x="10235748" y="4050395"/>
            <a:chExt cx="6972101" cy="5600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5748" y="4050395"/>
              <a:ext cx="6972101" cy="56005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18244" y="3327212"/>
            <a:ext cx="565074" cy="587356"/>
            <a:chOff x="9418244" y="3327212"/>
            <a:chExt cx="565074" cy="58735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418244" y="3327212"/>
              <a:ext cx="565074" cy="565074"/>
              <a:chOff x="9418244" y="3327212"/>
              <a:chExt cx="565074" cy="56507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244" y="3327212"/>
                <a:ext cx="565074" cy="56507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96890" y="3412471"/>
              <a:ext cx="628392" cy="64659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59321" y="3457892"/>
            <a:ext cx="4144616" cy="38747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52756" y="732692"/>
            <a:ext cx="8461399" cy="138485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4363" y="7462628"/>
            <a:ext cx="8934578" cy="226178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926658" y="886140"/>
            <a:ext cx="1004861" cy="714643"/>
            <a:chOff x="6926658" y="886140"/>
            <a:chExt cx="1004861" cy="7146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26658" y="886140"/>
              <a:ext cx="1004861" cy="7146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42857" y="8012273"/>
            <a:ext cx="1004861" cy="714643"/>
            <a:chOff x="9142857" y="8012273"/>
            <a:chExt cx="1004861" cy="7146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9142857" y="8012273"/>
              <a:ext cx="1004861" cy="714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62522" y="4414468"/>
            <a:ext cx="12360670" cy="4129766"/>
            <a:chOff x="2962522" y="4414468"/>
            <a:chExt cx="12360670" cy="41297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522" y="4414468"/>
              <a:ext cx="12360670" cy="41297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8975" y="1794289"/>
            <a:ext cx="7582845" cy="18041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6060" y="4796306"/>
            <a:ext cx="5336692" cy="34666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57622" y="3818442"/>
            <a:ext cx="370471" cy="95505"/>
            <a:chOff x="8957622" y="3818442"/>
            <a:chExt cx="370471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500000">
              <a:off x="8957622" y="3818442"/>
              <a:ext cx="370471" cy="955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98681" y="5095239"/>
            <a:ext cx="4356399" cy="2900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2022-01-17T16:32:54Z</dcterms:created>
  <dcterms:modified xsi:type="dcterms:W3CDTF">2022-01-17T16:32:54Z</dcterms:modified>
</cp:coreProperties>
</file>