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9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7" Type="http://schemas.openxmlformats.org/officeDocument/2006/relationships/image" Target="../media/image3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image" Target="../media/image47.png"/><Relationship Id="rId15" Type="http://schemas.openxmlformats.org/officeDocument/2006/relationships/image" Target="../media/image48.png"/><Relationship Id="rId16" Type="http://schemas.openxmlformats.org/officeDocument/2006/relationships/image" Target="../media/image49.png"/><Relationship Id="rId17" Type="http://schemas.openxmlformats.org/officeDocument/2006/relationships/image" Target="../media/image5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1755" y="6660403"/>
            <a:ext cx="6293179" cy="97977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2910" y="1262441"/>
            <a:ext cx="9776050" cy="798024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234061" y="3883297"/>
            <a:ext cx="2908796" cy="1397253"/>
            <a:chOff x="6234061" y="3883297"/>
            <a:chExt cx="2908796" cy="139725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234061" y="4187295"/>
              <a:ext cx="2908796" cy="611465"/>
              <a:chOff x="6234061" y="4187295"/>
              <a:chExt cx="2908796" cy="6114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234061" y="4187295"/>
                <a:ext cx="2908796" cy="611465"/>
              </a:xfrm>
              <a:prstGeom prst="rect">
                <a:avLst/>
              </a:prstGeom>
            </p:spPr>
          </p:pic>
        </p:grpSp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38183" y="3804800"/>
              <a:ext cx="2788972" cy="17089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77457" y="476041"/>
            <a:ext cx="9389110" cy="14351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960929" y="2000164"/>
            <a:ext cx="402597" cy="103787"/>
            <a:chOff x="8960929" y="2000164"/>
            <a:chExt cx="402597" cy="1037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8960929" y="2000164"/>
              <a:ext cx="402597" cy="10378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728149" y="2320240"/>
            <a:ext cx="25335993" cy="140655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728149" y="3313803"/>
            <a:ext cx="25335993" cy="140655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3728216" y="6673430"/>
            <a:ext cx="25336259" cy="140655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3728149" y="5119359"/>
            <a:ext cx="25335993" cy="213283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3728149" y="4307367"/>
            <a:ext cx="25335993" cy="140655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3728016" y="7138695"/>
            <a:ext cx="25335993" cy="34177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96683" y="420180"/>
            <a:ext cx="7833222" cy="9406613"/>
            <a:chOff x="696683" y="420180"/>
            <a:chExt cx="7833222" cy="94066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6683" y="420180"/>
              <a:ext cx="7833222" cy="940661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820462" y="420180"/>
            <a:ext cx="9052794" cy="9408729"/>
            <a:chOff x="8820462" y="420180"/>
            <a:chExt cx="9052794" cy="94087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20462" y="420180"/>
              <a:ext cx="9052794" cy="94087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80611" y="6517516"/>
            <a:ext cx="483394" cy="76188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99010" y="5463640"/>
            <a:ext cx="569476" cy="7618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31811" y="3080144"/>
            <a:ext cx="556905" cy="76188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95409" y="556743"/>
            <a:ext cx="450468" cy="76188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021927" y="1388382"/>
            <a:ext cx="547001" cy="76188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02401" y="8333811"/>
            <a:ext cx="547382" cy="76188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12993" y="242293"/>
            <a:ext cx="17479823" cy="10336980"/>
            <a:chOff x="1112993" y="242293"/>
            <a:chExt cx="17479823" cy="103369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2993" y="242293"/>
              <a:ext cx="17479823" cy="103369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0648" y="1431811"/>
            <a:ext cx="10763050" cy="161703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82099" y="3008916"/>
            <a:ext cx="12546121" cy="590796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62227" y="3238256"/>
            <a:ext cx="9335135" cy="456713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5701" y="4591087"/>
            <a:ext cx="6986939" cy="92103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63332" y="6038644"/>
            <a:ext cx="7845963" cy="3798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80400" y="3091297"/>
            <a:ext cx="59215" cy="619048"/>
            <a:chOff x="2580400" y="3091297"/>
            <a:chExt cx="59215" cy="6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2580400" y="3091297"/>
              <a:ext cx="59215" cy="61904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2055" y="865721"/>
            <a:ext cx="8933639" cy="10158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9127" y="2775768"/>
            <a:ext cx="5118461" cy="14673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6897" y="2858635"/>
            <a:ext cx="1143587" cy="1143587"/>
            <a:chOff x="1156897" y="2858635"/>
            <a:chExt cx="1143587" cy="114358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6897" y="2858635"/>
              <a:ext cx="1143587" cy="11435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94888" y="2969698"/>
            <a:ext cx="1040064" cy="681890"/>
            <a:chOff x="1194888" y="2969698"/>
            <a:chExt cx="1040064" cy="6818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1279" y="2923477"/>
              <a:ext cx="106664" cy="40887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2984" y="3219363"/>
              <a:ext cx="969520" cy="55949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05942" y="7358417"/>
            <a:ext cx="6206415" cy="163551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157485" y="649594"/>
            <a:ext cx="4367472" cy="1350551"/>
            <a:chOff x="7157485" y="649594"/>
            <a:chExt cx="4367472" cy="135055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57485" y="649594"/>
              <a:ext cx="4367472" cy="135055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89074" y="4647649"/>
            <a:ext cx="1304964" cy="1304964"/>
            <a:chOff x="2089074" y="4647649"/>
            <a:chExt cx="1304964" cy="130496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89074" y="4647649"/>
              <a:ext cx="1304964" cy="130496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355943" y="4795306"/>
            <a:ext cx="3433483" cy="163551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075304" y="6624515"/>
            <a:ext cx="1304964" cy="1304964"/>
            <a:chOff x="2075304" y="6624515"/>
            <a:chExt cx="1304964" cy="130496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75304" y="6624515"/>
              <a:ext cx="1304964" cy="130496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342173" y="6772173"/>
            <a:ext cx="4119858" cy="219931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142857" y="2954759"/>
            <a:ext cx="8987858" cy="3807209"/>
            <a:chOff x="9142857" y="2954759"/>
            <a:chExt cx="8987858" cy="380720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42857" y="2954759"/>
              <a:ext cx="8987858" cy="380720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80692" y="6117230"/>
            <a:ext cx="7542281" cy="17952"/>
            <a:chOff x="5380692" y="6117230"/>
            <a:chExt cx="7542281" cy="1795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5400000">
              <a:off x="5380692" y="6117230"/>
              <a:ext cx="7542281" cy="179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80400" y="3091297"/>
            <a:ext cx="59215" cy="619048"/>
            <a:chOff x="2580400" y="3091297"/>
            <a:chExt cx="59215" cy="6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2580400" y="3091297"/>
              <a:ext cx="59215" cy="61904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2055" y="865721"/>
            <a:ext cx="8933639" cy="10158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9127" y="2775768"/>
            <a:ext cx="5118461" cy="14673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6897" y="2858635"/>
            <a:ext cx="1143587" cy="1143587"/>
            <a:chOff x="1156897" y="2858635"/>
            <a:chExt cx="1143587" cy="114358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6897" y="2858635"/>
              <a:ext cx="1143587" cy="11435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94888" y="2969698"/>
            <a:ext cx="1040064" cy="681890"/>
            <a:chOff x="1194888" y="2969698"/>
            <a:chExt cx="1040064" cy="6818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1279" y="2923477"/>
              <a:ext cx="106664" cy="40887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2984" y="3219363"/>
              <a:ext cx="969520" cy="55949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57485" y="649594"/>
            <a:ext cx="4367472" cy="1350551"/>
            <a:chOff x="7157485" y="649594"/>
            <a:chExt cx="4367472" cy="135055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57485" y="649594"/>
              <a:ext cx="4367472" cy="135055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89074" y="4647649"/>
            <a:ext cx="1304964" cy="1304964"/>
            <a:chOff x="2089074" y="4647649"/>
            <a:chExt cx="1304964" cy="130496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89074" y="4647649"/>
              <a:ext cx="1304964" cy="130496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355943" y="4795306"/>
            <a:ext cx="3433483" cy="163551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075304" y="6624515"/>
            <a:ext cx="1304964" cy="1304964"/>
            <a:chOff x="2075304" y="6624515"/>
            <a:chExt cx="1304964" cy="130496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75304" y="6624515"/>
              <a:ext cx="1304964" cy="130496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42173" y="6772173"/>
            <a:ext cx="4119858" cy="219931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142857" y="2969698"/>
            <a:ext cx="8987858" cy="3807209"/>
            <a:chOff x="9142857" y="2969698"/>
            <a:chExt cx="8987858" cy="380720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42857" y="2969698"/>
              <a:ext cx="8987858" cy="380720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80692" y="6117230"/>
            <a:ext cx="7542281" cy="17952"/>
            <a:chOff x="5380692" y="6117230"/>
            <a:chExt cx="7542281" cy="1795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5380692" y="6117230"/>
              <a:ext cx="7542281" cy="1795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928134" y="7552238"/>
            <a:ext cx="1132056" cy="1304964"/>
            <a:chOff x="9928134" y="7552238"/>
            <a:chExt cx="1132056" cy="130496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28134" y="7552238"/>
              <a:ext cx="1132056" cy="130496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022096" y="7707829"/>
            <a:ext cx="6054292" cy="107172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452381" y="7328149"/>
            <a:ext cx="8141487" cy="1879923"/>
            <a:chOff x="9452381" y="7328149"/>
            <a:chExt cx="8141487" cy="187992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52381" y="7328149"/>
              <a:ext cx="8141487" cy="18799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80400" y="3091297"/>
            <a:ext cx="59215" cy="619048"/>
            <a:chOff x="2580400" y="3091297"/>
            <a:chExt cx="59215" cy="6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2580400" y="3091297"/>
              <a:ext cx="59215" cy="61904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2055" y="865721"/>
            <a:ext cx="8933639" cy="10158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9127" y="2775768"/>
            <a:ext cx="5118461" cy="14673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6897" y="2858635"/>
            <a:ext cx="1143587" cy="1143587"/>
            <a:chOff x="1156897" y="2858635"/>
            <a:chExt cx="1143587" cy="114358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6897" y="2858635"/>
              <a:ext cx="1143587" cy="11435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94888" y="2969698"/>
            <a:ext cx="1040064" cy="681890"/>
            <a:chOff x="1194888" y="2969698"/>
            <a:chExt cx="1040064" cy="6818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1279" y="2923477"/>
              <a:ext cx="106664" cy="40887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2984" y="3219363"/>
              <a:ext cx="969520" cy="55949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57485" y="649594"/>
            <a:ext cx="4367472" cy="1350551"/>
            <a:chOff x="7157485" y="649594"/>
            <a:chExt cx="4367472" cy="135055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57485" y="649594"/>
              <a:ext cx="4367472" cy="135055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89074" y="4647649"/>
            <a:ext cx="1304964" cy="1304964"/>
            <a:chOff x="2089074" y="4647649"/>
            <a:chExt cx="1304964" cy="130496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89074" y="4647649"/>
              <a:ext cx="1304964" cy="130496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355943" y="4795306"/>
            <a:ext cx="3433483" cy="163551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075304" y="6624515"/>
            <a:ext cx="1304964" cy="1304964"/>
            <a:chOff x="2075304" y="6624515"/>
            <a:chExt cx="1304964" cy="130496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75304" y="6624515"/>
              <a:ext cx="1304964" cy="130496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42173" y="6772173"/>
            <a:ext cx="4119858" cy="219931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142857" y="2969698"/>
            <a:ext cx="8987858" cy="3807209"/>
            <a:chOff x="9142857" y="2969698"/>
            <a:chExt cx="8987858" cy="380720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42857" y="2969698"/>
              <a:ext cx="8987858" cy="380720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80692" y="6117230"/>
            <a:ext cx="7542281" cy="17952"/>
            <a:chOff x="5380692" y="6117230"/>
            <a:chExt cx="7542281" cy="1795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5380692" y="6117230"/>
              <a:ext cx="7542281" cy="1795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928134" y="7552238"/>
            <a:ext cx="1132056" cy="1304964"/>
            <a:chOff x="9928134" y="7552238"/>
            <a:chExt cx="1132056" cy="130496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28134" y="7552238"/>
              <a:ext cx="1132056" cy="130496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022096" y="7707829"/>
            <a:ext cx="4916795" cy="107172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452381" y="7321815"/>
            <a:ext cx="8141487" cy="1879923"/>
            <a:chOff x="9452381" y="7321815"/>
            <a:chExt cx="8141487" cy="187992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52381" y="7321815"/>
              <a:ext cx="8141487" cy="18799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2532" y="672951"/>
            <a:ext cx="8270794" cy="101584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4514" y="1776673"/>
            <a:ext cx="1304964" cy="1304964"/>
            <a:chOff x="1584514" y="1776673"/>
            <a:chExt cx="1304964" cy="130496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4514" y="1776673"/>
              <a:ext cx="1304964" cy="130496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1386" y="1924333"/>
            <a:ext cx="4085743" cy="21993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249428" y="1169082"/>
            <a:ext cx="1283229" cy="2167634"/>
            <a:chOff x="7249428" y="1169082"/>
            <a:chExt cx="1283229" cy="216763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7249428" y="1169082"/>
              <a:ext cx="1283229" cy="216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470116" y="4320738"/>
            <a:ext cx="14785720" cy="5806443"/>
            <a:chOff x="3470116" y="4320738"/>
            <a:chExt cx="14785720" cy="58064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0116" y="4320738"/>
              <a:ext cx="14785720" cy="58064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2535" y="672951"/>
            <a:ext cx="8270794" cy="101584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11472" y="2605104"/>
            <a:ext cx="15043884" cy="7230153"/>
            <a:chOff x="1911472" y="2605104"/>
            <a:chExt cx="15043884" cy="723015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1472" y="2605104"/>
              <a:ext cx="15043884" cy="72301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70072" y="2137110"/>
            <a:ext cx="1546994" cy="381914"/>
            <a:chOff x="10370072" y="2137110"/>
            <a:chExt cx="1546994" cy="3819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0370072" y="2137110"/>
              <a:ext cx="1546994" cy="3819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49183" y="2697822"/>
            <a:ext cx="9949329" cy="5883699"/>
            <a:chOff x="9049183" y="2697822"/>
            <a:chExt cx="9949329" cy="58836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9183" y="2697822"/>
              <a:ext cx="9949329" cy="58836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31419" y="3286237"/>
            <a:ext cx="7239964" cy="10158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26828" y="965503"/>
            <a:ext cx="8093541" cy="8716328"/>
            <a:chOff x="1226828" y="965503"/>
            <a:chExt cx="8093541" cy="871632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6828" y="965503"/>
              <a:ext cx="8093541" cy="87163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57685" y="4821789"/>
            <a:ext cx="1304964" cy="1304964"/>
            <a:chOff x="10157685" y="4821789"/>
            <a:chExt cx="1304964" cy="130496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57685" y="4821789"/>
              <a:ext cx="1304964" cy="130496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24624" y="4969444"/>
            <a:ext cx="6161972" cy="27631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1833" y="1493632"/>
            <a:ext cx="12855856" cy="8014340"/>
            <a:chOff x="1011833" y="1493632"/>
            <a:chExt cx="12855856" cy="80143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1833" y="1493632"/>
              <a:ext cx="12855856" cy="80143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35309" y="2261235"/>
            <a:ext cx="9949329" cy="5883699"/>
            <a:chOff x="9335309" y="2261235"/>
            <a:chExt cx="9949329" cy="58836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5309" y="2261235"/>
              <a:ext cx="9949329" cy="588369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02602" y="3015050"/>
            <a:ext cx="7239964" cy="101584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428872" y="4550603"/>
            <a:ext cx="1304964" cy="1304964"/>
            <a:chOff x="10428872" y="4550603"/>
            <a:chExt cx="1304964" cy="130496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28872" y="4550603"/>
              <a:ext cx="1304964" cy="130496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95810" y="4698258"/>
            <a:ext cx="5484993" cy="21993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6651" y="1063825"/>
            <a:ext cx="12425062" cy="3495660"/>
            <a:chOff x="1056651" y="1063825"/>
            <a:chExt cx="12425062" cy="34956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651" y="1063825"/>
              <a:ext cx="12425062" cy="349566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880533" y="4400000"/>
            <a:ext cx="9949329" cy="5883699"/>
            <a:chOff x="8880533" y="4400000"/>
            <a:chExt cx="9949329" cy="58836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80533" y="4400000"/>
              <a:ext cx="9949329" cy="588369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5357" y="4979388"/>
            <a:ext cx="8289079" cy="101584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004159" y="6126521"/>
            <a:ext cx="1304964" cy="1304964"/>
            <a:chOff x="10004159" y="6126521"/>
            <a:chExt cx="1304964" cy="130496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04159" y="6126521"/>
              <a:ext cx="1304964" cy="130496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71071" y="6274177"/>
            <a:ext cx="5615953" cy="327611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71028" y="8530013"/>
            <a:ext cx="5407958" cy="10717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2022-01-26T19:27:09Z</dcterms:created>
  <dcterms:modified xsi:type="dcterms:W3CDTF">2022-01-26T19:27:09Z</dcterms:modified>
</cp:coreProperties>
</file>