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7052"/>
            <a:ext cx="7881779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238" y="2073231"/>
            <a:ext cx="16022665" cy="6687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346" y="175240"/>
            <a:ext cx="10427789" cy="12190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217" y="1297503"/>
            <a:ext cx="6254521" cy="18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0296" y="1297503"/>
            <a:ext cx="5646295" cy="18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6785" y="3034679"/>
            <a:ext cx="6551518" cy="14628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3786" y="4809268"/>
            <a:ext cx="4346839" cy="10158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8958" y="6314339"/>
            <a:ext cx="3052115" cy="10158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0778" y="7220937"/>
            <a:ext cx="6002139" cy="6095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407" y="7945049"/>
            <a:ext cx="9953525" cy="18285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518" y="3769899"/>
            <a:ext cx="2730786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15030" y="4490616"/>
            <a:ext cx="9650795" cy="7618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4790" y="5271713"/>
            <a:ext cx="8554359" cy="761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2089" y="166797"/>
            <a:ext cx="6463998" cy="1219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2001" y="3069543"/>
            <a:ext cx="10651022" cy="17585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9971" y="200002"/>
            <a:ext cx="4306151" cy="12190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3691" y="6812250"/>
            <a:ext cx="10384934" cy="1493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946" y="5049715"/>
            <a:ext cx="3423656" cy="1241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9993" y="4488675"/>
            <a:ext cx="2666373" cy="213310"/>
            <a:chOff x="4089993" y="4488675"/>
            <a:chExt cx="2666373" cy="2133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920000">
              <a:off x="4089993" y="4488675"/>
              <a:ext cx="2666373" cy="213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30073" y="6559296"/>
            <a:ext cx="2666373" cy="213310"/>
            <a:chOff x="4130073" y="6559296"/>
            <a:chExt cx="2666373" cy="2133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80000">
              <a:off x="4130073" y="6559296"/>
              <a:ext cx="2666373" cy="213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125" y="1089633"/>
            <a:ext cx="4268002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65857" y="1798186"/>
            <a:ext cx="2482244" cy="7418200"/>
            <a:chOff x="2265857" y="1798186"/>
            <a:chExt cx="2482244" cy="74182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857" y="1798186"/>
              <a:ext cx="2482244" cy="74182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1113" y="4764123"/>
            <a:ext cx="8392117" cy="1567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39263" y="4873364"/>
            <a:ext cx="1878289" cy="1267845"/>
            <a:chOff x="5639263" y="4873364"/>
            <a:chExt cx="1878289" cy="12678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9263" y="4873364"/>
              <a:ext cx="1878289" cy="1267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964" y="4123556"/>
            <a:ext cx="5776579" cy="36486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7712" y="4028854"/>
            <a:ext cx="6099078" cy="3052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1903" y="2472090"/>
            <a:ext cx="1679311" cy="18285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34082" y="2472090"/>
            <a:ext cx="1679311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636" y="1837032"/>
            <a:ext cx="5776579" cy="36486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127" y="5450498"/>
            <a:ext cx="7789189" cy="15582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070" y="1814175"/>
            <a:ext cx="1679311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7220" y="1386309"/>
            <a:ext cx="8059482" cy="7430728"/>
            <a:chOff x="9487220" y="1386309"/>
            <a:chExt cx="8059482" cy="74307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7220" y="1386309"/>
              <a:ext cx="8059482" cy="7430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527" y="5085716"/>
            <a:ext cx="9439002" cy="24850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35" y="1866802"/>
            <a:ext cx="6099078" cy="3052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469" y="1843946"/>
            <a:ext cx="1679311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91630" y="441375"/>
            <a:ext cx="2764508" cy="9402964"/>
            <a:chOff x="13191630" y="441375"/>
            <a:chExt cx="2764508" cy="94029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1630" y="441375"/>
              <a:ext cx="2764508" cy="9402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894" y="1413116"/>
            <a:ext cx="4530646" cy="16559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62" y="238046"/>
            <a:ext cx="4678375" cy="1219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44015" y="2443554"/>
            <a:ext cx="11791315" cy="7464878"/>
            <a:chOff x="6044015" y="2443554"/>
            <a:chExt cx="11791315" cy="74648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4015" y="2443554"/>
              <a:ext cx="11791315" cy="7464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82111" y="6649610"/>
            <a:ext cx="9543629" cy="2546787"/>
            <a:chOff x="6082111" y="6649610"/>
            <a:chExt cx="9543629" cy="25467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2111" y="6649610"/>
              <a:ext cx="9543629" cy="2546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384" y="2517364"/>
            <a:ext cx="6497779" cy="18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678" y="189676"/>
            <a:ext cx="5599849" cy="12190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744" y="4357629"/>
            <a:ext cx="6909534" cy="2457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4140" y="928494"/>
            <a:ext cx="5183150" cy="8971447"/>
            <a:chOff x="10824140" y="928494"/>
            <a:chExt cx="5183150" cy="89714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4140" y="928494"/>
              <a:ext cx="5183150" cy="89714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902" y="1565624"/>
            <a:ext cx="1628778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4635" y="681674"/>
            <a:ext cx="12532085" cy="25823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67891" y="3257427"/>
            <a:ext cx="13032300" cy="6658148"/>
            <a:chOff x="2667891" y="3257427"/>
            <a:chExt cx="13032300" cy="6658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891" y="3257427"/>
              <a:ext cx="13032300" cy="6658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894" y="251431"/>
            <a:ext cx="5599849" cy="12190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96" y="2495950"/>
            <a:ext cx="8702207" cy="17269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0011" y="1196169"/>
            <a:ext cx="7290603" cy="8060286"/>
            <a:chOff x="9420011" y="1196169"/>
            <a:chExt cx="7290603" cy="8060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0011" y="1196169"/>
              <a:ext cx="7290603" cy="8060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9650" y="1545032"/>
            <a:ext cx="1628778" cy="12190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3549" y="4392635"/>
            <a:ext cx="6876499" cy="5810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2022-01-06T16:22:06Z</dcterms:created>
  <dcterms:modified xsi:type="dcterms:W3CDTF">2022-01-06T16:22:06Z</dcterms:modified>
</cp:coreProperties>
</file>