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5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74" cy="8764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422" y="3048121"/>
            <a:ext cx="11076273" cy="332690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223" y="949442"/>
            <a:ext cx="10220811" cy="1828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8408" y="3034355"/>
            <a:ext cx="8931848" cy="50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223" y="949442"/>
            <a:ext cx="10220811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19048" y="3986500"/>
            <a:ext cx="6566170" cy="2312715"/>
            <a:chOff x="3819048" y="3986500"/>
            <a:chExt cx="6566170" cy="23127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048" y="3986500"/>
              <a:ext cx="6566170" cy="2312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6604" y="5799109"/>
            <a:ext cx="4459914" cy="11078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5941" y="3322019"/>
            <a:ext cx="4231209" cy="21380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57075" y="5433629"/>
            <a:ext cx="4266667" cy="63443"/>
            <a:chOff x="2657075" y="5433629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2657075" y="543362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27034" y="1533319"/>
            <a:ext cx="5399415" cy="7919142"/>
            <a:chOff x="8327034" y="1533319"/>
            <a:chExt cx="5399415" cy="79191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034" y="1533319"/>
              <a:ext cx="5399415" cy="79191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604" y="880594"/>
            <a:ext cx="2605433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513" y="2342668"/>
            <a:ext cx="11109853" cy="7038894"/>
            <a:chOff x="1202513" y="2342668"/>
            <a:chExt cx="11109853" cy="7038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513" y="2342668"/>
              <a:ext cx="11109853" cy="70388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38043" y="2125722"/>
            <a:ext cx="4583200" cy="71656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3"/>
            <a:ext cx="6682351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604" y="880594"/>
            <a:ext cx="2276513" cy="18285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189" y="3057828"/>
            <a:ext cx="12104105" cy="2199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1305" y="1729638"/>
            <a:ext cx="9136428" cy="5079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4636" y="3060560"/>
            <a:ext cx="7678267" cy="29690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4382"/>
            <a:ext cx="9459421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5514" y="4534187"/>
            <a:ext cx="9598213" cy="27631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8257726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622" y="2257537"/>
            <a:ext cx="10600754" cy="18285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8553" y="5403496"/>
            <a:ext cx="9747067" cy="38399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763" y="9550287"/>
            <a:ext cx="8991786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465" y="853060"/>
            <a:ext cx="10220811" cy="18285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420" y="2345887"/>
            <a:ext cx="10850405" cy="27631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0717" y="5441587"/>
            <a:ext cx="7071245" cy="2921593"/>
            <a:chOff x="650717" y="5441587"/>
            <a:chExt cx="7071245" cy="2921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717" y="5441587"/>
              <a:ext cx="7071245" cy="2921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930267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7461" y="853061"/>
            <a:ext cx="9050769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420" y="2345887"/>
            <a:ext cx="8120900" cy="7273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7930267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039" y="7844868"/>
            <a:ext cx="8964879" cy="10717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130" y="1104793"/>
            <a:ext cx="6171429" cy="1573348"/>
            <a:chOff x="1178130" y="1104793"/>
            <a:chExt cx="6171429" cy="15733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130" y="1104793"/>
              <a:ext cx="6171429" cy="15733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130" y="2678141"/>
            <a:ext cx="6171429" cy="4316214"/>
            <a:chOff x="1178130" y="2678141"/>
            <a:chExt cx="6171429" cy="43162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130" y="2678141"/>
              <a:ext cx="6171429" cy="43162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420" y="2738144"/>
            <a:ext cx="6350292" cy="10717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223" y="949442"/>
            <a:ext cx="6107058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5514" y="5459552"/>
            <a:ext cx="11739246" cy="2452530"/>
            <a:chOff x="1095514" y="5459552"/>
            <a:chExt cx="11739246" cy="24525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514" y="5459552"/>
              <a:ext cx="11739246" cy="245253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420" y="4734699"/>
            <a:ext cx="4251818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189" y="2373420"/>
            <a:ext cx="11590150" cy="21993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223" y="949442"/>
            <a:ext cx="6107058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9284" y="4612904"/>
            <a:ext cx="6171429" cy="4181513"/>
            <a:chOff x="1109284" y="4612904"/>
            <a:chExt cx="6171429" cy="41815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284" y="4612904"/>
              <a:ext cx="6171429" cy="41815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59025" y="4612904"/>
            <a:ext cx="6693180" cy="4181513"/>
            <a:chOff x="7859025" y="4612904"/>
            <a:chExt cx="6693180" cy="41815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025" y="4612904"/>
              <a:ext cx="6693180" cy="4181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3" y="9550287"/>
            <a:ext cx="9523329" cy="461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191" y="2579960"/>
            <a:ext cx="7159923" cy="10717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223" y="949442"/>
            <a:ext cx="6107058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9286" y="3997613"/>
            <a:ext cx="6975174" cy="1767253"/>
            <a:chOff x="1109286" y="3997613"/>
            <a:chExt cx="6975174" cy="17672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286" y="3997613"/>
              <a:ext cx="6975174" cy="1767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9286" y="6910247"/>
            <a:ext cx="6936358" cy="868796"/>
            <a:chOff x="1109286" y="6910247"/>
            <a:chExt cx="6936358" cy="8687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286" y="6910247"/>
              <a:ext cx="6936358" cy="8687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1191" y="6126087"/>
            <a:ext cx="10747344" cy="507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설현기</cp:lastModifiedBy>
  <cp:revision>2</cp:revision>
  <dcterms:created xsi:type="dcterms:W3CDTF">2022-01-06T15:37:57Z</dcterms:created>
  <dcterms:modified xsi:type="dcterms:W3CDTF">2022-01-06T06:39:21Z</dcterms:modified>
</cp:coreProperties>
</file>