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7052"/>
            <a:ext cx="7888973" cy="4611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3210" y="9503876"/>
            <a:ext cx="6950178" cy="4599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8132" y="1262389"/>
            <a:ext cx="11146284" cy="105559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39" y="3864925"/>
            <a:ext cx="11966753" cy="30068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4352"/>
            <a:ext cx="6870207" cy="4599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3696" y="3026286"/>
            <a:ext cx="16961905" cy="11638095"/>
            <a:chOff x="663696" y="3026286"/>
            <a:chExt cx="16961905" cy="116380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3696" y="3026286"/>
              <a:ext cx="16958233" cy="11637588"/>
              <a:chOff x="663696" y="3026286"/>
              <a:chExt cx="16958233" cy="1163758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3696" y="3026286"/>
                <a:ext cx="16958233" cy="1163758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20605" y="3592653"/>
              <a:ext cx="12844417" cy="7899316"/>
              <a:chOff x="2720605" y="3592653"/>
              <a:chExt cx="12844417" cy="78993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20605" y="3592653"/>
                <a:ext cx="12844417" cy="78993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393" y="1301287"/>
            <a:ext cx="16301392" cy="16075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9055" y="3825039"/>
            <a:ext cx="6660281" cy="30068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4352"/>
            <a:ext cx="6870207" cy="4599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9526" y="2710123"/>
            <a:ext cx="791090" cy="12698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096" y="4221820"/>
            <a:ext cx="4066621" cy="662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59839" y="3944063"/>
            <a:ext cx="2157200" cy="63443"/>
            <a:chOff x="1959839" y="3944063"/>
            <a:chExt cx="2157200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59839" y="3944063"/>
              <a:ext cx="2157200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7" y="9554352"/>
            <a:ext cx="6950178" cy="4599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48884" y="5430526"/>
            <a:ext cx="779619" cy="12698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9526" y="5430526"/>
            <a:ext cx="755438" cy="12698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07169" y="2710123"/>
            <a:ext cx="770009" cy="12698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48884" y="2710123"/>
            <a:ext cx="771249" cy="12698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02405" y="3975785"/>
            <a:ext cx="2157200" cy="63443"/>
            <a:chOff x="12602405" y="3975785"/>
            <a:chExt cx="2157200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2602405" y="3975785"/>
              <a:ext cx="2157200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04762" y="6472760"/>
            <a:ext cx="2157200" cy="63443"/>
            <a:chOff x="1904762" y="6472760"/>
            <a:chExt cx="2157200" cy="63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904762" y="6472760"/>
              <a:ext cx="2157200" cy="634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44119" y="6518251"/>
            <a:ext cx="2157200" cy="63443"/>
            <a:chOff x="7344119" y="6518251"/>
            <a:chExt cx="2157200" cy="634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7344119" y="6518251"/>
              <a:ext cx="2157200" cy="63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44119" y="4003323"/>
            <a:ext cx="2157200" cy="63443"/>
            <a:chOff x="7344119" y="4003323"/>
            <a:chExt cx="2157200" cy="634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7344119" y="4003323"/>
              <a:ext cx="2157200" cy="6344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75715" y="4169772"/>
            <a:ext cx="4193806" cy="158324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17453" y="6871724"/>
            <a:ext cx="4193806" cy="189017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77740" y="6871724"/>
            <a:ext cx="4194162" cy="96939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17458" y="4221820"/>
            <a:ext cx="4091875" cy="66247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0427" y="1281704"/>
            <a:ext cx="16723968" cy="45713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69746" y="1739763"/>
            <a:ext cx="16575871" cy="851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24133" y="3852577"/>
            <a:ext cx="6660281" cy="30068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4352"/>
            <a:ext cx="6870207" cy="4599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9526" y="1550774"/>
            <a:ext cx="791090" cy="12698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096" y="2991274"/>
            <a:ext cx="4199917" cy="6624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2696425"/>
            <a:ext cx="2157200" cy="63443"/>
            <a:chOff x="1904762" y="2696425"/>
            <a:chExt cx="2157200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696425"/>
              <a:ext cx="2157200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7" y="9554352"/>
            <a:ext cx="6950178" cy="4599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48884" y="4709062"/>
            <a:ext cx="779619" cy="12698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9526" y="4722832"/>
            <a:ext cx="755438" cy="12698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17327" y="1550774"/>
            <a:ext cx="770009" cy="12698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48884" y="1550774"/>
            <a:ext cx="771249" cy="12698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712563" y="2696425"/>
            <a:ext cx="2157200" cy="63443"/>
            <a:chOff x="12712563" y="2696425"/>
            <a:chExt cx="2157200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2712563" y="2696425"/>
              <a:ext cx="2157200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04762" y="6000742"/>
            <a:ext cx="2157200" cy="63443"/>
            <a:chOff x="1904762" y="6000742"/>
            <a:chExt cx="2157200" cy="63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904762" y="6000742"/>
              <a:ext cx="2157200" cy="634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44119" y="5969020"/>
            <a:ext cx="2157200" cy="63443"/>
            <a:chOff x="7344119" y="5969020"/>
            <a:chExt cx="2157200" cy="634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7344119" y="5969020"/>
              <a:ext cx="2157200" cy="63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44119" y="2728146"/>
            <a:ext cx="2157200" cy="63443"/>
            <a:chOff x="7344119" y="2728146"/>
            <a:chExt cx="2157200" cy="634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7344119" y="2728146"/>
              <a:ext cx="2157200" cy="6344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44572" y="2991277"/>
            <a:ext cx="4217817" cy="189017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17453" y="6385613"/>
            <a:ext cx="4208395" cy="189017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78096" y="6385613"/>
            <a:ext cx="4237027" cy="28109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17453" y="2991274"/>
            <a:ext cx="4091587" cy="6624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521" y="3825035"/>
            <a:ext cx="3743589" cy="30068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4352"/>
            <a:ext cx="6870207" cy="4599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75429" y="2986215"/>
            <a:ext cx="4305480" cy="4313285"/>
            <a:chOff x="12075429" y="2986215"/>
            <a:chExt cx="4305480" cy="4313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477" y="4273798"/>
              <a:ext cx="4408042" cy="311255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5906" y="2936692"/>
              <a:ext cx="1148925" cy="66030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084997" y="3904581"/>
              <a:ext cx="4266667" cy="63443"/>
              <a:chOff x="12084997" y="3904581"/>
              <a:chExt cx="4266667" cy="6344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12084997" y="3904581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9554382"/>
            <a:ext cx="6870206" cy="461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5568" y="1393491"/>
            <a:ext cx="7747606" cy="7805539"/>
            <a:chOff x="2085568" y="1393491"/>
            <a:chExt cx="7747606" cy="78055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5568" y="1393491"/>
              <a:ext cx="7747606" cy="7805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983386" y="3436997"/>
            <a:ext cx="4305480" cy="3411720"/>
            <a:chOff x="11983386" y="3436997"/>
            <a:chExt cx="4305480" cy="34117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2435" y="4724580"/>
              <a:ext cx="4406836" cy="22104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33864" y="3387474"/>
              <a:ext cx="1148925" cy="66030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1992954" y="4355363"/>
              <a:ext cx="4266667" cy="63443"/>
              <a:chOff x="11992954" y="4355363"/>
              <a:chExt cx="4266667" cy="6344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11992954" y="4355363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9554382"/>
            <a:ext cx="6870206" cy="461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6143" y="2434916"/>
            <a:ext cx="9367158" cy="5415882"/>
            <a:chOff x="1886143" y="2434916"/>
            <a:chExt cx="9367158" cy="54158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6143" y="2434916"/>
              <a:ext cx="9367158" cy="54158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52022" y="1601999"/>
            <a:ext cx="4305457" cy="7078391"/>
            <a:chOff x="12152022" y="1601999"/>
            <a:chExt cx="4305457" cy="70783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953" y="2891486"/>
              <a:ext cx="4366498" cy="587794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02500" y="1552476"/>
              <a:ext cx="2512777" cy="66030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2161590" y="2520365"/>
              <a:ext cx="4266667" cy="63443"/>
              <a:chOff x="12161590" y="2520365"/>
              <a:chExt cx="4266667" cy="6344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12161590" y="2520365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9554382"/>
            <a:ext cx="6870206" cy="461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0527" y="3752559"/>
            <a:ext cx="10211202" cy="2780596"/>
            <a:chOff x="1150527" y="3752559"/>
            <a:chExt cx="10211202" cy="27805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0527" y="3752559"/>
              <a:ext cx="10211202" cy="2780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9293" y="1440036"/>
            <a:ext cx="1927609" cy="30062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9554352"/>
            <a:ext cx="6950178" cy="459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8779" y="2663455"/>
            <a:ext cx="10316899" cy="47039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05" y="1989043"/>
            <a:ext cx="4305457" cy="6307628"/>
            <a:chOff x="13198505" y="1989043"/>
            <a:chExt cx="4305457" cy="63076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81340" y="3285241"/>
              <a:ext cx="4388157" cy="509142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8982" y="1939520"/>
              <a:ext cx="2074667" cy="660302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3208073" y="2912214"/>
              <a:ext cx="4266667" cy="63443"/>
              <a:chOff x="13208073" y="2912214"/>
              <a:chExt cx="4266667" cy="6344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13208073" y="2912214"/>
                <a:ext cx="4266667" cy="63443"/>
              </a:xfrm>
              <a:prstGeom prst="rect">
                <a:avLst/>
              </a:prstGeom>
            </p:spPr>
          </p:pic>
        </p:grpSp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6668" y="9554382"/>
            <a:ext cx="6870206" cy="461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8276" y="1274561"/>
            <a:ext cx="5565110" cy="7299589"/>
            <a:chOff x="638276" y="1274561"/>
            <a:chExt cx="5565110" cy="72995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276" y="1274561"/>
              <a:ext cx="5565110" cy="72995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60302" y="3237990"/>
            <a:ext cx="5565110" cy="6011329"/>
            <a:chOff x="6360302" y="3237990"/>
            <a:chExt cx="5565110" cy="60113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0302" y="3237990"/>
              <a:ext cx="5565110" cy="6011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2616" y="3825039"/>
            <a:ext cx="3743589" cy="30068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4352"/>
            <a:ext cx="6870207" cy="45992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889804" y="4813610"/>
            <a:ext cx="3053508" cy="3397605"/>
            <a:chOff x="13889804" y="4813610"/>
            <a:chExt cx="3053508" cy="33976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3994" y="6483433"/>
              <a:ext cx="2932084" cy="187241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38149" y="4761956"/>
              <a:ext cx="206619" cy="707292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3899755" y="6112246"/>
              <a:ext cx="2930856" cy="66174"/>
              <a:chOff x="13899755" y="6112246"/>
              <a:chExt cx="2930856" cy="6617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13899755" y="6112246"/>
                <a:ext cx="2930856" cy="66174"/>
              </a:xfrm>
              <a:prstGeom prst="rect">
                <a:avLst/>
              </a:prstGeom>
            </p:spPr>
          </p:pic>
        </p:grpSp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4352"/>
            <a:ext cx="6950178" cy="4599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8325" y="1861959"/>
            <a:ext cx="5794503" cy="2951652"/>
            <a:chOff x="358325" y="1861959"/>
            <a:chExt cx="5794503" cy="29516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325" y="1861959"/>
              <a:ext cx="5794503" cy="295165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60783" y="5781401"/>
            <a:ext cx="5794503" cy="2951652"/>
            <a:chOff x="6360783" y="5781401"/>
            <a:chExt cx="5794503" cy="29516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0783" y="5781401"/>
              <a:ext cx="5794503" cy="29516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8325" y="5781401"/>
            <a:ext cx="5794503" cy="2951652"/>
            <a:chOff x="358325" y="5781401"/>
            <a:chExt cx="5794503" cy="29516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8325" y="5781401"/>
              <a:ext cx="5794503" cy="29516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60783" y="1911261"/>
            <a:ext cx="5694666" cy="2853047"/>
            <a:chOff x="6360783" y="1911261"/>
            <a:chExt cx="5694666" cy="28530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0783" y="1911261"/>
              <a:ext cx="5694666" cy="28530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24093" y="1861959"/>
            <a:ext cx="5794503" cy="2951652"/>
            <a:chOff x="12224093" y="1861959"/>
            <a:chExt cx="5794503" cy="295165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24093" y="1861959"/>
              <a:ext cx="5794503" cy="29516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357870"/>
            <a:ext cx="14368253" cy="7474736"/>
            <a:chOff x="-342857" y="1357870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885501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51458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8567" y="1440033"/>
            <a:ext cx="2617845" cy="3006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1674" y="1440033"/>
            <a:ext cx="2617845" cy="300625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58096" y="1861991"/>
            <a:ext cx="2149464" cy="43173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9293" y="4094488"/>
            <a:ext cx="2617845" cy="30062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58096" y="4516448"/>
            <a:ext cx="2149464" cy="4317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79293" y="1440033"/>
            <a:ext cx="2617845" cy="300625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9293" y="6748942"/>
            <a:ext cx="2617845" cy="30062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58096" y="7170906"/>
            <a:ext cx="2137592" cy="431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78567" y="4094488"/>
            <a:ext cx="2617845" cy="30062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57372" y="4516448"/>
            <a:ext cx="2137592" cy="4317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78567" y="6748942"/>
            <a:ext cx="2617845" cy="30062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27334" y="7170906"/>
            <a:ext cx="967616" cy="4317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31674" y="4094488"/>
            <a:ext cx="2617845" cy="300625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310477" y="4516448"/>
            <a:ext cx="2137592" cy="4317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57372" y="1861991"/>
            <a:ext cx="2137592" cy="4317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310477" y="1861991"/>
            <a:ext cx="2137592" cy="4317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04762" y="3794992"/>
            <a:ext cx="4266667" cy="63443"/>
            <a:chOff x="1904762" y="3794992"/>
            <a:chExt cx="4266667" cy="634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904762" y="379499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4762" y="6534103"/>
            <a:ext cx="4266667" cy="63443"/>
            <a:chOff x="1904762" y="6534103"/>
            <a:chExt cx="4266667" cy="6344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904762" y="6534103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84262" y="3794992"/>
            <a:ext cx="4266667" cy="63443"/>
            <a:chOff x="12084262" y="3794992"/>
            <a:chExt cx="4266667" cy="634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12084262" y="379499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84262" y="6534103"/>
            <a:ext cx="4266667" cy="63443"/>
            <a:chOff x="12084262" y="6534103"/>
            <a:chExt cx="4266667" cy="634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12084262" y="6534103"/>
              <a:ext cx="4266667" cy="634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94512" y="3794992"/>
            <a:ext cx="4266667" cy="63443"/>
            <a:chOff x="6994512" y="3794992"/>
            <a:chExt cx="4266667" cy="634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6994512" y="3794992"/>
              <a:ext cx="4266667" cy="634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94512" y="6534103"/>
            <a:ext cx="4266667" cy="63443"/>
            <a:chOff x="6994512" y="6534103"/>
            <a:chExt cx="4266667" cy="634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6994512" y="6534103"/>
              <a:ext cx="4266667" cy="6344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46667" y="437052"/>
            <a:ext cx="8598674" cy="45992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946668" y="9554382"/>
            <a:ext cx="7351310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3978" y="2969902"/>
            <a:ext cx="11868212" cy="49649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4352"/>
            <a:ext cx="6950178" cy="459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4352"/>
            <a:ext cx="6870207" cy="459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88235" y="1400450"/>
            <a:ext cx="16709245" cy="7484814"/>
            <a:chOff x="788235" y="1400450"/>
            <a:chExt cx="16709245" cy="74848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235" y="1400450"/>
              <a:ext cx="16709245" cy="74848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33426" y="1765981"/>
            <a:ext cx="2309736" cy="8301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1826" y="3478526"/>
            <a:ext cx="15222241" cy="41665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36257" y="2578089"/>
            <a:ext cx="4613200" cy="193705"/>
            <a:chOff x="6836257" y="2578089"/>
            <a:chExt cx="4613200" cy="1937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6257" y="2578089"/>
              <a:ext cx="4613200" cy="19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6643" y="3864920"/>
            <a:ext cx="12420653" cy="300691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7" y="9554352"/>
            <a:ext cx="6870207" cy="459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584969" y="2378366"/>
            <a:ext cx="6047493" cy="5528981"/>
            <a:chOff x="8584969" y="2378366"/>
            <a:chExt cx="6047493" cy="55289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4969" y="2378366"/>
              <a:ext cx="6047493" cy="55289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53252" y="2414988"/>
            <a:ext cx="6459629" cy="5455738"/>
            <a:chOff x="3653252" y="2414988"/>
            <a:chExt cx="6459629" cy="54557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3252" y="2414988"/>
              <a:ext cx="6459629" cy="545573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48897" y="3681964"/>
            <a:ext cx="1882694" cy="10158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06107" y="4688953"/>
            <a:ext cx="2522981" cy="98226"/>
            <a:chOff x="5006107" y="4688953"/>
            <a:chExt cx="2522981" cy="982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6107" y="4688953"/>
              <a:ext cx="2522981" cy="982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72518" y="5095239"/>
            <a:ext cx="4461511" cy="12571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47240" y="3681964"/>
            <a:ext cx="1882694" cy="10158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0517" y="4688953"/>
            <a:ext cx="2522981" cy="98226"/>
            <a:chOff x="10150517" y="4688953"/>
            <a:chExt cx="2522981" cy="982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50517" y="4688953"/>
              <a:ext cx="2522981" cy="9822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90406" y="5250791"/>
            <a:ext cx="4416518" cy="9460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5286" y="3864925"/>
            <a:ext cx="11966753" cy="30068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7" y="437052"/>
            <a:ext cx="7888979" cy="45992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7" y="9554352"/>
            <a:ext cx="6870207" cy="4599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3696" y="3026286"/>
            <a:ext cx="16961905" cy="11638095"/>
            <a:chOff x="663696" y="3026286"/>
            <a:chExt cx="16961905" cy="1163809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63696" y="3026286"/>
              <a:ext cx="16958233" cy="11637588"/>
              <a:chOff x="663696" y="3026286"/>
              <a:chExt cx="16958233" cy="1163758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3696" y="3026286"/>
                <a:ext cx="16958233" cy="1163758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20605" y="3592653"/>
              <a:ext cx="12844417" cy="7899316"/>
              <a:chOff x="2720605" y="3592653"/>
              <a:chExt cx="12844417" cy="78993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20605" y="3592653"/>
                <a:ext cx="12844417" cy="789931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393" y="1301287"/>
            <a:ext cx="15814084" cy="16075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2022-01-06T03:44:59Z</dcterms:created>
  <dcterms:modified xsi:type="dcterms:W3CDTF">2022-01-06T03:44:59Z</dcterms:modified>
</cp:coreProperties>
</file>