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Relationship Id="rId10" Type="http://schemas.openxmlformats.org/officeDocument/2006/relationships/image" Target="../media/image215.png"/><Relationship Id="rId11" Type="http://schemas.openxmlformats.org/officeDocument/2006/relationships/image" Target="../media/image2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78.png"/><Relationship Id="rId26" Type="http://schemas.openxmlformats.org/officeDocument/2006/relationships/image" Target="../media/image79.png"/><Relationship Id="rId27" Type="http://schemas.openxmlformats.org/officeDocument/2006/relationships/image" Target="../media/image8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83.png"/><Relationship Id="rId31" Type="http://schemas.openxmlformats.org/officeDocument/2006/relationships/image" Target="../media/image84.png"/><Relationship Id="rId32" Type="http://schemas.openxmlformats.org/officeDocument/2006/relationships/image" Target="../media/image85.png"/><Relationship Id="rId33" Type="http://schemas.openxmlformats.org/officeDocument/2006/relationships/image" Target="../media/image86.png"/><Relationship Id="rId34" Type="http://schemas.openxmlformats.org/officeDocument/2006/relationships/image" Target="../media/image87.png"/><Relationship Id="rId35" Type="http://schemas.openxmlformats.org/officeDocument/2006/relationships/image" Target="../media/image8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5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443" y="1963165"/>
            <a:ext cx="15424285" cy="37342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763" y="7616601"/>
            <a:ext cx="69501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702" y="961737"/>
            <a:ext cx="10839094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4419" y="3180658"/>
            <a:ext cx="15396876" cy="3924399"/>
            <a:chOff x="1444419" y="3180658"/>
            <a:chExt cx="15396876" cy="39243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419" y="3180658"/>
              <a:ext cx="15396876" cy="39243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1030" y="7446349"/>
            <a:ext cx="6789744" cy="16519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03890" y="7446347"/>
            <a:ext cx="6119256" cy="1651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702" y="961737"/>
            <a:ext cx="10839094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246" y="3070506"/>
            <a:ext cx="3028496" cy="914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73" y="4193917"/>
            <a:ext cx="15854080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097" y="5201449"/>
            <a:ext cx="12183695" cy="13523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103" y="6797630"/>
            <a:ext cx="12811870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81415" y="6308747"/>
            <a:ext cx="429514" cy="530867"/>
            <a:chOff x="7681415" y="6308747"/>
            <a:chExt cx="429514" cy="5308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900000">
              <a:off x="7681415" y="6308747"/>
              <a:ext cx="429514" cy="5308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00202" y="6341957"/>
            <a:ext cx="9981855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5845598"/>
            <a:ext cx="16581713" cy="3732783"/>
            <a:chOff x="1098385" y="5845598"/>
            <a:chExt cx="16581713" cy="3732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5845598"/>
              <a:ext cx="16581713" cy="37327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10839094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3070506"/>
            <a:ext cx="2052520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21013" y="4138634"/>
            <a:ext cx="747529" cy="9524"/>
            <a:chOff x="8221013" y="4138634"/>
            <a:chExt cx="747529" cy="95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221013" y="4138634"/>
              <a:ext cx="747529" cy="95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5493" y="3877808"/>
            <a:ext cx="8223305" cy="6478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34357" y="3877804"/>
            <a:ext cx="9183896" cy="6478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246" y="4756373"/>
            <a:ext cx="3860474" cy="9142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7977" y="5460776"/>
            <a:ext cx="1040816" cy="945092"/>
            <a:chOff x="577977" y="5460776"/>
            <a:chExt cx="1040816" cy="9450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977" y="5460776"/>
              <a:ext cx="1040816" cy="94509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57976" y="5943433"/>
            <a:ext cx="12626230" cy="3660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3450071" cy="27935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2073" y="4164876"/>
            <a:ext cx="11254806" cy="51663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4276464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45952" y="6512325"/>
            <a:ext cx="694664" cy="2674916"/>
            <a:chOff x="12345952" y="6512325"/>
            <a:chExt cx="694664" cy="26749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5952" y="6512325"/>
              <a:ext cx="694664" cy="26749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37043" y="7588294"/>
            <a:ext cx="3366165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385" y="2998791"/>
            <a:ext cx="16581713" cy="6579590"/>
            <a:chOff x="1098385" y="2998791"/>
            <a:chExt cx="16581713" cy="65795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385" y="2998791"/>
              <a:ext cx="16581713" cy="65795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2649" y="2529495"/>
            <a:ext cx="1040816" cy="945092"/>
            <a:chOff x="582649" y="2529495"/>
            <a:chExt cx="1040816" cy="9450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649" y="2529495"/>
              <a:ext cx="1040816" cy="94509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0849" y="3917734"/>
            <a:ext cx="7418339" cy="24989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05516" y="5375792"/>
            <a:ext cx="694664" cy="885159"/>
            <a:chOff x="7105516" y="5375792"/>
            <a:chExt cx="694664" cy="885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05516" y="5375792"/>
              <a:ext cx="694664" cy="885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4225" y="5542871"/>
            <a:ext cx="7384018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4361033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8792" y="5388239"/>
            <a:ext cx="15093587" cy="34437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11503711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0947" y="4331584"/>
            <a:ext cx="15319715" cy="48608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070447" y="4862989"/>
            <a:ext cx="430366" cy="707808"/>
            <a:chOff x="15070447" y="4862989"/>
            <a:chExt cx="430366" cy="7078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">
              <a:off x="15070447" y="4862989"/>
              <a:ext cx="430366" cy="70780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94475" y="4788580"/>
            <a:ext cx="6877627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25826" y="6697704"/>
            <a:ext cx="694664" cy="753279"/>
            <a:chOff x="13325826" y="6697704"/>
            <a:chExt cx="694664" cy="7532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25826" y="6697704"/>
              <a:ext cx="694664" cy="75327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15968" y="6579117"/>
            <a:ext cx="3322208" cy="10818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7645522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5230" y="3950630"/>
            <a:ext cx="9485795" cy="4860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7645522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5230" y="3950630"/>
            <a:ext cx="9442825" cy="4860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4365" y="1303299"/>
            <a:ext cx="4205456" cy="48294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2876" y="3773734"/>
            <a:ext cx="4134132" cy="14485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2556" y="5567575"/>
            <a:ext cx="4205456" cy="48294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2555" y="1303295"/>
            <a:ext cx="4205467" cy="48294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4365" y="5567575"/>
            <a:ext cx="4205456" cy="48294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54796" y="8764226"/>
            <a:ext cx="946465" cy="7822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086445"/>
            <a:ext cx="6854235" cy="101918"/>
            <a:chOff x="1904762" y="5086445"/>
            <a:chExt cx="6854235" cy="1019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904762" y="5086445"/>
              <a:ext cx="6854235" cy="1019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762" y="9486722"/>
            <a:ext cx="6854235" cy="101918"/>
            <a:chOff x="1904762" y="9486722"/>
            <a:chExt cx="6854235" cy="1019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904762" y="9486722"/>
              <a:ext cx="6854235" cy="1019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81249" y="5086445"/>
            <a:ext cx="6854235" cy="101918"/>
            <a:chOff x="10081249" y="5086445"/>
            <a:chExt cx="6854235" cy="1019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0081249" y="5086445"/>
              <a:ext cx="6854235" cy="1019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1249" y="9486722"/>
            <a:ext cx="6854235" cy="101918"/>
            <a:chOff x="10081249" y="9486722"/>
            <a:chExt cx="6854235" cy="1019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081249" y="9486722"/>
              <a:ext cx="6854235" cy="1019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426767"/>
            <a:ext cx="8598674" cy="46741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8" y="9554382"/>
            <a:ext cx="7351310" cy="461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80643" y="3677047"/>
            <a:ext cx="4527707" cy="14485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80643" y="8705676"/>
            <a:ext cx="4441552" cy="7832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2914212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9601" y="4235725"/>
            <a:ext cx="7108404" cy="53332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18391" y="6636870"/>
            <a:ext cx="5576957" cy="71053"/>
            <a:chOff x="6318391" y="6636870"/>
            <a:chExt cx="5576957" cy="710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318391" y="6636870"/>
              <a:ext cx="5576957" cy="7105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12528" y="4343090"/>
            <a:ext cx="6856145" cy="4664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489706"/>
            <a:ext cx="16581713" cy="6088675"/>
            <a:chOff x="1098385" y="3489706"/>
            <a:chExt cx="16581713" cy="6088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489706"/>
              <a:ext cx="16581713" cy="60886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1288561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3977" y="4094434"/>
            <a:ext cx="11042787" cy="43884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489706"/>
            <a:ext cx="16581713" cy="6088675"/>
            <a:chOff x="1098385" y="3489706"/>
            <a:chExt cx="16581713" cy="6088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489706"/>
              <a:ext cx="16581713" cy="60886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246" y="2727802"/>
            <a:ext cx="1288561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7531" y="3658357"/>
            <a:ext cx="11849824" cy="56683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702" y="961737"/>
            <a:ext cx="2458351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246" y="2727802"/>
            <a:ext cx="12885619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5954" y="3483989"/>
            <a:ext cx="6171429" cy="6094393"/>
            <a:chOff x="1185954" y="3483989"/>
            <a:chExt cx="6171429" cy="60943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954" y="3483989"/>
              <a:ext cx="6171429" cy="60943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0693" y="6028040"/>
            <a:ext cx="9773561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30"/>
            <a:ext cx="3420867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239" y="2594744"/>
            <a:ext cx="9153425" cy="6603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8527" y="3271947"/>
            <a:ext cx="6171429" cy="61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89216" y="3106477"/>
            <a:ext cx="6231091" cy="6327102"/>
            <a:chOff x="11189216" y="3106477"/>
            <a:chExt cx="6231091" cy="632710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189216" y="3196864"/>
              <a:ext cx="6231091" cy="6236716"/>
              <a:chOff x="11189216" y="3196864"/>
              <a:chExt cx="6231091" cy="623671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89216" y="3196864"/>
                <a:ext cx="6231091" cy="6236716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35239" y="7112021"/>
              <a:ext cx="1292675" cy="58411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48296" y="7571714"/>
              <a:ext cx="39958" cy="12944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3599" y="7714202"/>
              <a:ext cx="134555" cy="43590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97620" y="7044704"/>
              <a:ext cx="1136425" cy="76188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3915" y="7642171"/>
              <a:ext cx="39958" cy="12944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69314" y="7776420"/>
              <a:ext cx="134555" cy="43590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80668" y="8225771"/>
              <a:ext cx="1304040" cy="7618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07058" y="8823237"/>
              <a:ext cx="39958" cy="12944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52361" y="8965726"/>
              <a:ext cx="134555" cy="43590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80710" y="3606617"/>
              <a:ext cx="1136425" cy="76188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07019" y="4204084"/>
              <a:ext cx="39958" cy="12944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52361" y="4346572"/>
              <a:ext cx="134555" cy="43590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61374" y="4780969"/>
              <a:ext cx="1136425" cy="7618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87725" y="5378436"/>
              <a:ext cx="39958" cy="12944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33028" y="5520925"/>
              <a:ext cx="134555" cy="43590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35239" y="4856515"/>
              <a:ext cx="1292675" cy="58411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848296" y="5316208"/>
              <a:ext cx="39958" cy="12944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093599" y="5458696"/>
              <a:ext cx="134555" cy="43590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42763" y="5995659"/>
              <a:ext cx="1797968" cy="76188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037348" y="4283101"/>
              <a:ext cx="527330" cy="527324"/>
              <a:chOff x="16037348" y="4283101"/>
              <a:chExt cx="527330" cy="52732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6037348" y="4283101"/>
                <a:ext cx="527330" cy="52732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59829" y="3106477"/>
              <a:ext cx="889866" cy="889866"/>
              <a:chOff x="13859829" y="3106477"/>
              <a:chExt cx="889866" cy="88986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859829" y="3106477"/>
                <a:ext cx="889866" cy="8898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984607" y="4306475"/>
              <a:ext cx="490749" cy="472522"/>
              <a:chOff x="11984607" y="4306475"/>
              <a:chExt cx="490749" cy="47252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984607" y="4306475"/>
                <a:ext cx="490749" cy="4725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883932" y="6648220"/>
              <a:ext cx="875491" cy="453625"/>
              <a:chOff x="11883932" y="6648220"/>
              <a:chExt cx="875491" cy="45362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1883932" y="6648220"/>
                <a:ext cx="875491" cy="45362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58782" y="7635165"/>
              <a:ext cx="464658" cy="660768"/>
              <a:chOff x="14058782" y="7635165"/>
              <a:chExt cx="464658" cy="66076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058782" y="7635165"/>
                <a:ext cx="464658" cy="66076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131736" y="6715020"/>
              <a:ext cx="428453" cy="440810"/>
              <a:chOff x="16131736" y="6715020"/>
              <a:chExt cx="428453" cy="44081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6131736" y="6715020"/>
                <a:ext cx="428453" cy="44081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9" y="3045995"/>
            <a:ext cx="13688547" cy="46127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7817967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712" y="2973412"/>
            <a:ext cx="3038729" cy="1255336"/>
            <a:chOff x="654712" y="2973412"/>
            <a:chExt cx="3038729" cy="12553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54712" y="2973412"/>
              <a:ext cx="3038729" cy="1255336"/>
              <a:chOff x="654712" y="2973412"/>
              <a:chExt cx="3038729" cy="12553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4712" y="2973412"/>
                <a:ext cx="3038729" cy="12553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915" y="3277278"/>
              <a:ext cx="2445178" cy="761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51028" y="2780979"/>
            <a:ext cx="1512548" cy="1640203"/>
            <a:chOff x="4351028" y="2780979"/>
            <a:chExt cx="1512548" cy="16402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1028" y="2780979"/>
              <a:ext cx="1512548" cy="16402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55098" y="3318027"/>
            <a:ext cx="11617404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3726" y="4656963"/>
            <a:ext cx="2071281" cy="2297472"/>
            <a:chOff x="863726" y="4656963"/>
            <a:chExt cx="2071281" cy="22974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63726" y="4656963"/>
              <a:ext cx="2071281" cy="2071281"/>
              <a:chOff x="863726" y="4656963"/>
              <a:chExt cx="2071281" cy="20712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63726" y="4656963"/>
                <a:ext cx="2071281" cy="207128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562" y="6452379"/>
              <a:ext cx="1783941" cy="6478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65613" y="5234662"/>
            <a:ext cx="2299131" cy="1492494"/>
            <a:chOff x="2865613" y="5234662"/>
            <a:chExt cx="2299131" cy="149249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865613" y="5322318"/>
              <a:ext cx="2299131" cy="740571"/>
              <a:chOff x="2865613" y="5322318"/>
              <a:chExt cx="2299131" cy="74057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865613" y="5322318"/>
                <a:ext cx="2299131" cy="74057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461466" y="5234662"/>
              <a:ext cx="923968" cy="915883"/>
              <a:chOff x="3461466" y="5234662"/>
              <a:chExt cx="923968" cy="91588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461466" y="5234662"/>
                <a:ext cx="923968" cy="91588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560443" y="5332203"/>
              <a:ext cx="726015" cy="726015"/>
              <a:chOff x="3560443" y="5332203"/>
              <a:chExt cx="726015" cy="72601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560443" y="5332203"/>
                <a:ext cx="726015" cy="72601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2642" y="6225100"/>
              <a:ext cx="1636563" cy="647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99350" y="4903717"/>
            <a:ext cx="2668131" cy="2271517"/>
            <a:chOff x="4899350" y="4903717"/>
            <a:chExt cx="2668131" cy="227151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444529" y="4903717"/>
              <a:ext cx="1577773" cy="1577773"/>
              <a:chOff x="5444529" y="4903717"/>
              <a:chExt cx="1577773" cy="157777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444529" y="4903717"/>
                <a:ext cx="1577773" cy="1577773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5065" y="6466680"/>
              <a:ext cx="2360325" cy="81140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6392660" y="5456849"/>
              <a:ext cx="471510" cy="471510"/>
              <a:chOff x="6392660" y="5456849"/>
              <a:chExt cx="471510" cy="47151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392660" y="5456849"/>
                <a:ext cx="471510" cy="4715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6854647" y="5322318"/>
            <a:ext cx="1016013" cy="740571"/>
            <a:chOff x="6854647" y="5322318"/>
            <a:chExt cx="1016013" cy="7405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4647" y="5322318"/>
              <a:ext cx="1016013" cy="74057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99467" y="4524290"/>
            <a:ext cx="2668131" cy="1883506"/>
            <a:chOff x="6899467" y="4524290"/>
            <a:chExt cx="2668131" cy="188350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030594" y="4971698"/>
              <a:ext cx="405884" cy="1436098"/>
              <a:chOff x="8030594" y="4971698"/>
              <a:chExt cx="405884" cy="143609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030594" y="4971698"/>
                <a:ext cx="405884" cy="1436098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65182" y="4490005"/>
              <a:ext cx="2388896" cy="45713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666667" y="5322318"/>
            <a:ext cx="2299131" cy="740571"/>
            <a:chOff x="8666667" y="5322318"/>
            <a:chExt cx="2299131" cy="740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66667" y="5322318"/>
              <a:ext cx="2299131" cy="7405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40834" y="4897630"/>
            <a:ext cx="2421071" cy="1589948"/>
            <a:chOff x="11140834" y="4897630"/>
            <a:chExt cx="2421071" cy="158994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1140834" y="4897630"/>
              <a:ext cx="2421071" cy="1589948"/>
              <a:chOff x="11140834" y="4897630"/>
              <a:chExt cx="2421071" cy="1589948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140834" y="4897630"/>
                <a:ext cx="2421071" cy="1589948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25245" y="5409551"/>
              <a:ext cx="2119149" cy="64781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715364" y="5435958"/>
            <a:ext cx="1479605" cy="740571"/>
            <a:chOff x="13715364" y="5435958"/>
            <a:chExt cx="1479605" cy="7405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15364" y="5435958"/>
              <a:ext cx="1479605" cy="7405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468104" y="4957792"/>
            <a:ext cx="1813517" cy="1696904"/>
            <a:chOff x="15468104" y="4957792"/>
            <a:chExt cx="1813517" cy="169690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468104" y="4957792"/>
              <a:ext cx="1813517" cy="1696904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534523" y="6679658"/>
            <a:ext cx="1783941" cy="64781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695082" y="6657583"/>
            <a:ext cx="1626214" cy="1179057"/>
            <a:chOff x="10695082" y="6657583"/>
            <a:chExt cx="1626214" cy="117905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4640000">
              <a:off x="10695082" y="6657583"/>
              <a:ext cx="1626214" cy="1179057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17002" y="7406763"/>
            <a:ext cx="8588170" cy="64781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748154" y="7958848"/>
            <a:ext cx="10384793" cy="1666005"/>
            <a:chOff x="5748154" y="7958848"/>
            <a:chExt cx="10384793" cy="1666005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748154" y="8529442"/>
              <a:ext cx="1111060" cy="446990"/>
              <a:chOff x="5748154" y="8529442"/>
              <a:chExt cx="1111060" cy="446990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748154" y="8529442"/>
                <a:ext cx="1111060" cy="44699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726400" y="8529442"/>
              <a:ext cx="1305510" cy="399265"/>
              <a:chOff x="7726400" y="8529442"/>
              <a:chExt cx="1305510" cy="399265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726400" y="8529442"/>
                <a:ext cx="1305510" cy="399265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0005998" y="7958848"/>
              <a:ext cx="1502191" cy="1588178"/>
              <a:chOff x="10005998" y="7958848"/>
              <a:chExt cx="1502191" cy="1588178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0005998" y="7958848"/>
                <a:ext cx="1502191" cy="158817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624505" y="8529442"/>
              <a:ext cx="1305510" cy="399265"/>
              <a:chOff x="12624505" y="8529442"/>
              <a:chExt cx="1305510" cy="399265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2624505" y="8529442"/>
                <a:ext cx="1305510" cy="399265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4630755" y="8036675"/>
              <a:ext cx="1502191" cy="1588178"/>
              <a:chOff x="14630755" y="8036675"/>
              <a:chExt cx="1502191" cy="1588178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14630755" y="8036675"/>
                <a:ext cx="1502191" cy="1588178"/>
                <a:chOff x="14630755" y="8036675"/>
                <a:chExt cx="1502191" cy="1588178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4630755" y="8036675"/>
                  <a:ext cx="1502191" cy="1588178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5003457" y="8462775"/>
                <a:ext cx="756788" cy="304463"/>
                <a:chOff x="15003457" y="8462775"/>
                <a:chExt cx="756788" cy="304463"/>
              </a:xfrm>
            </p:grpSpPr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15003457" y="8462775"/>
                  <a:ext cx="756788" cy="304463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315" y="1943612"/>
            <a:ext cx="3032305" cy="1219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5741" y="2824908"/>
            <a:ext cx="4266667" cy="63443"/>
            <a:chOff x="1775741" y="2824908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75741" y="2824908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4082" y="3142507"/>
            <a:ext cx="15757550" cy="4000701"/>
            <a:chOff x="1264082" y="3142507"/>
            <a:chExt cx="15757550" cy="40007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082" y="3142507"/>
              <a:ext cx="15757550" cy="40007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6368" y="7094622"/>
            <a:ext cx="5600265" cy="6478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44938" y="7094623"/>
            <a:ext cx="4863376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3269504" cy="46127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702" y="961737"/>
            <a:ext cx="15298665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5058" y="3600000"/>
            <a:ext cx="3011789" cy="3085714"/>
            <a:chOff x="2475058" y="3600000"/>
            <a:chExt cx="3011789" cy="3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5058" y="3600000"/>
              <a:ext cx="301178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41199" y="3290574"/>
            <a:ext cx="3314085" cy="3395140"/>
            <a:chOff x="12241199" y="3290574"/>
            <a:chExt cx="3314085" cy="33951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1199" y="3290574"/>
              <a:ext cx="3314085" cy="33951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0943" y="3825058"/>
            <a:ext cx="3085714" cy="2645301"/>
            <a:chOff x="7350943" y="3825058"/>
            <a:chExt cx="3085714" cy="26453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0943" y="3825058"/>
              <a:ext cx="3085714" cy="264530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09186" y="6791841"/>
            <a:ext cx="2997046" cy="647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2655" y="6791841"/>
            <a:ext cx="3559182" cy="6478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12690" y="7522984"/>
            <a:ext cx="1123242" cy="6478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3185" y="7522985"/>
            <a:ext cx="1339871" cy="6478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357083" y="8269480"/>
            <a:ext cx="1105451" cy="1168728"/>
            <a:chOff x="3357083" y="8269480"/>
            <a:chExt cx="1105451" cy="11687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7083" y="8269480"/>
              <a:ext cx="1105451" cy="1168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02972" y="8154790"/>
            <a:ext cx="1176857" cy="1244247"/>
            <a:chOff x="13202972" y="8154790"/>
            <a:chExt cx="1176857" cy="12442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02972" y="8154790"/>
              <a:ext cx="1176857" cy="1244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08086" y="7435751"/>
            <a:ext cx="6171429" cy="740571"/>
            <a:chOff x="5808086" y="7435751"/>
            <a:chExt cx="6171429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8086" y="7435751"/>
              <a:ext cx="6171429" cy="740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93711" y="8483558"/>
            <a:ext cx="6171429" cy="740571"/>
            <a:chOff x="5793711" y="8483558"/>
            <a:chExt cx="6171429" cy="740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3711" y="8483558"/>
              <a:ext cx="6171429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3199665" cy="46127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2022-01-06T15:04:46Z</dcterms:created>
  <dcterms:modified xsi:type="dcterms:W3CDTF">2022-01-06T15:04:46Z</dcterms:modified>
</cp:coreProperties>
</file>