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Relationship Id="rId10" Type="http://schemas.openxmlformats.org/officeDocument/2006/relationships/image" Target="../media/image233.png"/><Relationship Id="rId11" Type="http://schemas.openxmlformats.org/officeDocument/2006/relationships/image" Target="../media/image23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52.png"/><Relationship Id="rId9" Type="http://schemas.openxmlformats.org/officeDocument/2006/relationships/image" Target="../media/image253.png"/><Relationship Id="rId10" Type="http://schemas.openxmlformats.org/officeDocument/2006/relationships/image" Target="../media/image254.png"/><Relationship Id="rId11" Type="http://schemas.openxmlformats.org/officeDocument/2006/relationships/image" Target="../media/image255.png"/><Relationship Id="rId12" Type="http://schemas.openxmlformats.org/officeDocument/2006/relationships/image" Target="../media/image25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475648"/>
            <a:ext cx="9459418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439" y="1963163"/>
            <a:ext cx="14154262" cy="37342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763" y="7616601"/>
            <a:ext cx="695017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7603621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5761354"/>
            <a:chOff x="1098385" y="3121789"/>
            <a:chExt cx="16581713" cy="57613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57613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883" y="3462738"/>
            <a:ext cx="12375867" cy="5166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7603621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289595"/>
            <a:chOff x="1098385" y="3121789"/>
            <a:chExt cx="16581713" cy="62895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2895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5610" y="3201401"/>
            <a:ext cx="13742983" cy="6125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7603621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5761354"/>
            <a:chOff x="1098385" y="3121789"/>
            <a:chExt cx="16581713" cy="57613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57613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552" y="3969948"/>
            <a:ext cx="11517819" cy="41622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7603621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5761354"/>
            <a:chOff x="1098385" y="3121789"/>
            <a:chExt cx="16581713" cy="57613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57613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0696" y="3171420"/>
            <a:ext cx="8723345" cy="56252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14109" y="4291224"/>
            <a:ext cx="694664" cy="4591919"/>
            <a:chOff x="10214109" y="4291224"/>
            <a:chExt cx="694664" cy="45919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4109" y="4291224"/>
              <a:ext cx="694664" cy="45919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60186" y="6060834"/>
            <a:ext cx="6287286" cy="1149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7603621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0696" y="3171420"/>
            <a:ext cx="11960601" cy="6412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4836" y="2492390"/>
            <a:ext cx="9528399" cy="3112972"/>
            <a:chOff x="6994836" y="2492390"/>
            <a:chExt cx="9528399" cy="31129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4836" y="2492390"/>
              <a:ext cx="9528399" cy="31129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98682" y="2588023"/>
            <a:ext cx="4497004" cy="2969719"/>
            <a:chOff x="11798682" y="2588023"/>
            <a:chExt cx="4497004" cy="29697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98682" y="2588023"/>
              <a:ext cx="4497004" cy="29697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4273" y="2536300"/>
            <a:ext cx="4609937" cy="3044298"/>
            <a:chOff x="7084273" y="2536300"/>
            <a:chExt cx="4609937" cy="30442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4273" y="2536300"/>
              <a:ext cx="4609937" cy="3044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3884358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5761354"/>
            <a:chOff x="1098385" y="3121789"/>
            <a:chExt cx="16581713" cy="57613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57613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5629" y="4220973"/>
            <a:ext cx="7308978" cy="3660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24269" y="5652324"/>
            <a:ext cx="694664" cy="2251291"/>
            <a:chOff x="8324269" y="5652324"/>
            <a:chExt cx="694664" cy="2251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4269" y="5652324"/>
              <a:ext cx="694664" cy="22512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86927" y="6320466"/>
            <a:ext cx="8587193" cy="1149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06661"/>
            <a:ext cx="13884349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707" y="2946549"/>
            <a:ext cx="1512548" cy="1640203"/>
            <a:chOff x="463707" y="2946549"/>
            <a:chExt cx="1512548" cy="1640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707" y="2946549"/>
              <a:ext cx="1512548" cy="16402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7509" y="3491328"/>
            <a:ext cx="10752765" cy="6478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121" y="4887728"/>
            <a:ext cx="13330423" cy="1651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5440" y="6774131"/>
            <a:ext cx="16570271" cy="2836014"/>
            <a:chOff x="935440" y="6774131"/>
            <a:chExt cx="16570271" cy="28360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5440" y="6774131"/>
              <a:ext cx="16570271" cy="28360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4168" y="7417414"/>
            <a:ext cx="16027927" cy="16519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4184" y="6330156"/>
            <a:ext cx="1040816" cy="945092"/>
            <a:chOff x="454184" y="6330156"/>
            <a:chExt cx="1040816" cy="9450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4" y="633015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3884358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5761354"/>
            <a:chOff x="1098385" y="3121789"/>
            <a:chExt cx="16581713" cy="57613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57613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0204" y="3217414"/>
            <a:ext cx="14117843" cy="56683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3884358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077" y="3220287"/>
            <a:ext cx="9532714" cy="62779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3884358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077" y="3220287"/>
            <a:ext cx="6863377" cy="486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52151" y="5380981"/>
            <a:ext cx="9528399" cy="3112972"/>
            <a:chOff x="7752151" y="5380981"/>
            <a:chExt cx="9528399" cy="31129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2151" y="5380981"/>
              <a:ext cx="9528399" cy="31129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16351" y="5441390"/>
            <a:ext cx="4622453" cy="3052563"/>
            <a:chOff x="12516351" y="5441390"/>
            <a:chExt cx="4622453" cy="30525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16351" y="5441390"/>
              <a:ext cx="4622453" cy="30525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27222" y="5474356"/>
            <a:ext cx="4489129" cy="2964519"/>
            <a:chOff x="8027222" y="5474356"/>
            <a:chExt cx="4489129" cy="29645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7222" y="5474356"/>
              <a:ext cx="4489129" cy="29645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6726" y="2925292"/>
            <a:ext cx="4392415" cy="50441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5213" y="5505553"/>
            <a:ext cx="3894576" cy="8180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738" y="2925288"/>
            <a:ext cx="4392426" cy="5044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9048" y="6876623"/>
            <a:ext cx="7158949" cy="106449"/>
            <a:chOff x="819048" y="6876623"/>
            <a:chExt cx="7158949" cy="1064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19048" y="6876623"/>
              <a:ext cx="7158949" cy="1064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9030" y="6876623"/>
            <a:ext cx="7158949" cy="106449"/>
            <a:chOff x="9359030" y="6876623"/>
            <a:chExt cx="7158949" cy="1064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359030" y="6876623"/>
              <a:ext cx="7158949" cy="1064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26767"/>
            <a:ext cx="8598674" cy="4674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351310" cy="461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13884" y="5404569"/>
            <a:ext cx="3894576" cy="8180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0517840" cy="27935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4712" y="2973412"/>
              <a:ext cx="3038729" cy="1255336"/>
              <a:chOff x="654712" y="2973412"/>
              <a:chExt cx="3038729" cy="12553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4712" y="2973412"/>
                <a:ext cx="3038729" cy="12553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916" y="3277278"/>
              <a:ext cx="2098521" cy="7618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41504" y="2780979"/>
            <a:ext cx="1512548" cy="1640203"/>
            <a:chOff x="4141504" y="2780979"/>
            <a:chExt cx="1512548" cy="16402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1504" y="2780979"/>
              <a:ext cx="1512548" cy="16402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1371" y="3074730"/>
            <a:ext cx="12233996" cy="11498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3032" y="4372595"/>
            <a:ext cx="17327769" cy="11498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4712" y="5732030"/>
            <a:ext cx="12331145" cy="3846351"/>
            <a:chOff x="654712" y="5732030"/>
            <a:chExt cx="12331145" cy="38463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712" y="5732030"/>
              <a:ext cx="12331145" cy="384635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0268" y="6788851"/>
            <a:ext cx="9176954" cy="26560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9969" y="5967188"/>
            <a:ext cx="3413208" cy="10518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9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282" y="3659202"/>
            <a:ext cx="6034135" cy="57369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1636" y="6175559"/>
            <a:ext cx="694664" cy="1728055"/>
            <a:chOff x="6451636" y="6175559"/>
            <a:chExt cx="694664" cy="17280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1636" y="6175559"/>
              <a:ext cx="694664" cy="172805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31792" y="6209589"/>
            <a:ext cx="9925181" cy="16519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079" y="3010078"/>
            <a:ext cx="17129342" cy="5856653"/>
            <a:chOff x="424079" y="3010078"/>
            <a:chExt cx="17129342" cy="58566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70564" y="3756562"/>
              <a:ext cx="16382858" cy="5110168"/>
              <a:chOff x="1170564" y="3756562"/>
              <a:chExt cx="16382858" cy="511016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70564" y="3756562"/>
                <a:ext cx="16382858" cy="51101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4079" y="3010078"/>
              <a:ext cx="1492970" cy="1492970"/>
              <a:chOff x="424079" y="3010078"/>
              <a:chExt cx="1492970" cy="149297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24079" y="3010078"/>
                <a:ext cx="1492970" cy="1492970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8868" y="4188363"/>
            <a:ext cx="12006405" cy="6095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8868" y="4722325"/>
            <a:ext cx="15551611" cy="29713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9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077" y="3220287"/>
            <a:ext cx="4950433" cy="43884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9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077" y="3220287"/>
            <a:ext cx="15967920" cy="53332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5921" y="5683907"/>
            <a:ext cx="9528399" cy="3112972"/>
            <a:chOff x="7765921" y="5683907"/>
            <a:chExt cx="9528399" cy="31129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5921" y="5683907"/>
              <a:ext cx="9528399" cy="31129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02582" y="5645005"/>
            <a:ext cx="4741948" cy="3131475"/>
            <a:chOff x="12502582" y="5645005"/>
            <a:chExt cx="4741948" cy="31314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02582" y="5645005"/>
              <a:ext cx="4741948" cy="3131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00584" y="5683907"/>
            <a:ext cx="4629536" cy="3057241"/>
            <a:chOff x="7900584" y="5683907"/>
            <a:chExt cx="4629536" cy="30572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0584" y="5683907"/>
              <a:ext cx="4629536" cy="3057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9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077" y="3220287"/>
            <a:ext cx="12617448" cy="486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5921" y="6465409"/>
            <a:ext cx="9528399" cy="3112972"/>
            <a:chOff x="7765921" y="6465409"/>
            <a:chExt cx="9528399" cy="31129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5921" y="6465409"/>
              <a:ext cx="9528399" cy="31129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2737" y="6502291"/>
            <a:ext cx="4366265" cy="2883383"/>
            <a:chOff x="12612737" y="6502291"/>
            <a:chExt cx="4366265" cy="28833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12737" y="6502291"/>
              <a:ext cx="4366265" cy="28833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86231" y="6502291"/>
            <a:ext cx="4366265" cy="2883383"/>
            <a:chOff x="7986231" y="6502291"/>
            <a:chExt cx="4366265" cy="2883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86231" y="6502291"/>
              <a:ext cx="4366265" cy="288338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5396" y="3654241"/>
            <a:ext cx="10905642" cy="28037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9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3121789"/>
            <a:ext cx="16581713" cy="6456592"/>
            <a:chOff x="1098385" y="3121789"/>
            <a:chExt cx="16581713" cy="6456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3121789"/>
              <a:ext cx="16581713" cy="64565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077" y="3220287"/>
            <a:ext cx="10439672" cy="34437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2736966"/>
            <a:ext cx="1040816" cy="945092"/>
            <a:chOff x="577977" y="2736966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2736966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0099" y="6858355"/>
            <a:ext cx="1922214" cy="1647863"/>
            <a:chOff x="1660099" y="6858355"/>
            <a:chExt cx="1922214" cy="16478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0099" y="6858355"/>
              <a:ext cx="1922214" cy="1647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53414" y="6526874"/>
            <a:ext cx="1836743" cy="2302335"/>
            <a:chOff x="3953414" y="6526874"/>
            <a:chExt cx="1836743" cy="23023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3414" y="6526874"/>
              <a:ext cx="1836743" cy="2302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69042" y="6526874"/>
            <a:ext cx="1949265" cy="2302335"/>
            <a:chOff x="5269042" y="6526874"/>
            <a:chExt cx="1949265" cy="23023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9042" y="6526874"/>
              <a:ext cx="1949265" cy="23023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97179" y="6526874"/>
            <a:ext cx="2088535" cy="2284285"/>
            <a:chOff x="7197179" y="6526874"/>
            <a:chExt cx="2088535" cy="22842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7179" y="6526874"/>
              <a:ext cx="2088535" cy="2284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6116" y="3091459"/>
            <a:ext cx="17013482" cy="5306874"/>
            <a:chOff x="636116" y="3091459"/>
            <a:chExt cx="17013482" cy="53068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36116" y="3091459"/>
              <a:ext cx="17013482" cy="5306874"/>
              <a:chOff x="636116" y="3091459"/>
              <a:chExt cx="17013482" cy="53068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6116" y="3091459"/>
                <a:ext cx="17013482" cy="5306874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676" y="3415911"/>
              <a:ext cx="1748740" cy="14512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734" y="4540014"/>
            <a:ext cx="16521539" cy="36601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7077925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836" y="2566962"/>
            <a:ext cx="16762150" cy="18077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1140" y="4237048"/>
            <a:ext cx="4551676" cy="3209716"/>
            <a:chOff x="871140" y="4237048"/>
            <a:chExt cx="4551676" cy="32097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140" y="4237048"/>
              <a:ext cx="4551676" cy="32097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1388" y="5408349"/>
            <a:ext cx="1441591" cy="867115"/>
            <a:chOff x="5651388" y="5408349"/>
            <a:chExt cx="1441591" cy="867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1388" y="5408349"/>
              <a:ext cx="1441591" cy="867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1417" y="4418686"/>
            <a:ext cx="2194092" cy="2824504"/>
            <a:chOff x="7351417" y="4418686"/>
            <a:chExt cx="2194092" cy="28245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51417" y="4418686"/>
              <a:ext cx="2194092" cy="28245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24171" y="5408349"/>
            <a:ext cx="1441591" cy="867115"/>
            <a:chOff x="10124171" y="5408349"/>
            <a:chExt cx="1441591" cy="8671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24171" y="5408349"/>
              <a:ext cx="1441591" cy="8671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71248" y="4225296"/>
            <a:ext cx="4067028" cy="2544173"/>
            <a:chOff x="12271248" y="4225296"/>
            <a:chExt cx="4067028" cy="2544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71248" y="4225296"/>
              <a:ext cx="4067028" cy="254417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266" y="7651363"/>
            <a:ext cx="16561491" cy="191066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53383" y="5556005"/>
            <a:ext cx="162664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0517842" cy="27935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4712" y="2973412"/>
              <a:ext cx="3038729" cy="1255336"/>
              <a:chOff x="654712" y="2973412"/>
              <a:chExt cx="3038729" cy="12553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4712" y="2973412"/>
                <a:ext cx="3038729" cy="12553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916" y="3277278"/>
              <a:ext cx="2098521" cy="7618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41504" y="2780979"/>
            <a:ext cx="1512548" cy="1640203"/>
            <a:chOff x="4141504" y="2780979"/>
            <a:chExt cx="1512548" cy="16402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1504" y="2780979"/>
              <a:ext cx="1512548" cy="16402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7761" y="3325758"/>
            <a:ext cx="12051247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981" y="4586751"/>
            <a:ext cx="6925144" cy="4834616"/>
            <a:chOff x="1219981" y="4586751"/>
            <a:chExt cx="6925144" cy="48346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9981" y="4586751"/>
              <a:ext cx="6925144" cy="483461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4496" y="4372595"/>
            <a:ext cx="8189493" cy="6478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38809" y="5107432"/>
            <a:ext cx="2492965" cy="2180947"/>
            <a:chOff x="8138809" y="5107432"/>
            <a:chExt cx="2492965" cy="218094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320000">
              <a:off x="8138809" y="5107432"/>
              <a:ext cx="2492965" cy="218094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0404" y="5938864"/>
            <a:ext cx="3433808" cy="6095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63821" y="5207199"/>
            <a:ext cx="6971142" cy="16519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87771" y="7004060"/>
            <a:ext cx="7387056" cy="2304183"/>
            <a:chOff x="10387771" y="7004060"/>
            <a:chExt cx="7387056" cy="23041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87771" y="7004060"/>
              <a:ext cx="7387056" cy="23041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51180" y="6667468"/>
            <a:ext cx="673182" cy="673182"/>
            <a:chOff x="10051180" y="6667468"/>
            <a:chExt cx="673182" cy="6731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1180" y="6667468"/>
              <a:ext cx="673182" cy="67318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78765" y="7089228"/>
            <a:ext cx="3576546" cy="5079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93292" y="7515173"/>
            <a:ext cx="6731260" cy="1295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341" y="2944472"/>
            <a:ext cx="11231719" cy="609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96258" y="4480755"/>
            <a:ext cx="5494524" cy="4460355"/>
            <a:chOff x="2396258" y="4480755"/>
            <a:chExt cx="5494524" cy="446035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96258" y="4480755"/>
              <a:ext cx="3347274" cy="4460355"/>
              <a:chOff x="2396258" y="4480755"/>
              <a:chExt cx="3347274" cy="446035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96258" y="4480755"/>
                <a:ext cx="3347274" cy="446035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396258" y="4480755"/>
              <a:ext cx="3347274" cy="1737674"/>
              <a:chOff x="2396258" y="4480755"/>
              <a:chExt cx="3347274" cy="173767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96258" y="4480755"/>
                <a:ext cx="3347274" cy="17376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396258" y="7296197"/>
              <a:ext cx="3347274" cy="1644912"/>
              <a:chOff x="2396258" y="7296197"/>
              <a:chExt cx="3347274" cy="16449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96258" y="7296197"/>
                <a:ext cx="3347274" cy="164491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66602" y="4720157"/>
              <a:ext cx="2067686" cy="720922"/>
              <a:chOff x="5766602" y="4720157"/>
              <a:chExt cx="2067686" cy="72092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840000">
                <a:off x="5766602" y="4720157"/>
                <a:ext cx="2067686" cy="72092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22873" y="7888451"/>
              <a:ext cx="2067686" cy="720922"/>
              <a:chOff x="5722873" y="7888451"/>
              <a:chExt cx="2067686" cy="72092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840000">
                <a:off x="5722873" y="7888451"/>
                <a:ext cx="2067686" cy="720922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15671" y="9303060"/>
            <a:ext cx="805796" cy="6478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15671" y="3618747"/>
            <a:ext cx="805796" cy="6478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795810" y="4064451"/>
            <a:ext cx="370286" cy="370286"/>
            <a:chOff x="3795810" y="4064451"/>
            <a:chExt cx="370286" cy="370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3795810" y="4064451"/>
              <a:ext cx="370286" cy="370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95810" y="9023726"/>
            <a:ext cx="370286" cy="370286"/>
            <a:chOff x="3795810" y="9023726"/>
            <a:chExt cx="370286" cy="370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3795810" y="9023726"/>
              <a:ext cx="370286" cy="370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55966" y="7719604"/>
            <a:ext cx="8608496" cy="11498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42195" y="4621985"/>
            <a:ext cx="6758983" cy="114987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497762" y="6150320"/>
            <a:ext cx="1244674" cy="900914"/>
            <a:chOff x="6497762" y="6150320"/>
            <a:chExt cx="1244674" cy="9009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97762" y="6150320"/>
              <a:ext cx="1244674" cy="9009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55966" y="6055496"/>
            <a:ext cx="9309109" cy="11498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2835" y="3850842"/>
            <a:ext cx="6992693" cy="3630124"/>
            <a:chOff x="922835" y="3850842"/>
            <a:chExt cx="6992693" cy="36301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835" y="3850842"/>
              <a:ext cx="6992693" cy="363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5249" y="3387270"/>
            <a:ext cx="750133" cy="927144"/>
            <a:chOff x="1375249" y="3387270"/>
            <a:chExt cx="750133" cy="9271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580000">
              <a:off x="1375249" y="3387270"/>
              <a:ext cx="750133" cy="9271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14521" y="3191374"/>
            <a:ext cx="2210871" cy="8618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7738" y="4848098"/>
            <a:ext cx="933039" cy="1332686"/>
            <a:chOff x="1407738" y="4848098"/>
            <a:chExt cx="933039" cy="13326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7738" y="4848098"/>
              <a:ext cx="933039" cy="13326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74772" y="5792873"/>
            <a:ext cx="1322113" cy="1282449"/>
            <a:chOff x="2574772" y="5792873"/>
            <a:chExt cx="1322113" cy="12824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4772" y="5792873"/>
              <a:ext cx="1322113" cy="12824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96885" y="4343053"/>
            <a:ext cx="1782654" cy="1782654"/>
            <a:chOff x="3896885" y="4343053"/>
            <a:chExt cx="1782654" cy="17826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6885" y="4343053"/>
              <a:ext cx="1782654" cy="17826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38996" y="5434353"/>
            <a:ext cx="960981" cy="1382707"/>
            <a:chOff x="6138996" y="5434353"/>
            <a:chExt cx="960981" cy="13827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38996" y="5434353"/>
              <a:ext cx="960981" cy="13827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71989" y="2700193"/>
            <a:ext cx="2729126" cy="2532437"/>
            <a:chOff x="7171989" y="2700193"/>
            <a:chExt cx="2729126" cy="25324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60000">
              <a:off x="7171989" y="2700193"/>
              <a:ext cx="2729126" cy="25324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45496" y="4343053"/>
            <a:ext cx="3727705" cy="1171388"/>
            <a:chOff x="8345496" y="4343053"/>
            <a:chExt cx="3727705" cy="117138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345496" y="4343053"/>
              <a:ext cx="3727705" cy="1171388"/>
              <a:chOff x="8345496" y="4343053"/>
              <a:chExt cx="3727705" cy="117138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45496" y="4343053"/>
                <a:ext cx="3727705" cy="117138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2262" y="4428530"/>
              <a:ext cx="3590336" cy="10818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58915" y="4702026"/>
            <a:ext cx="1858385" cy="339155"/>
            <a:chOff x="12158915" y="4702026"/>
            <a:chExt cx="1858385" cy="3391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58915" y="4702026"/>
              <a:ext cx="1858385" cy="3391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133931" y="4335380"/>
            <a:ext cx="3727705" cy="1171388"/>
            <a:chOff x="14133931" y="4335380"/>
            <a:chExt cx="3727705" cy="117138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4133931" y="4335380"/>
              <a:ext cx="3727705" cy="1171388"/>
              <a:chOff x="14133931" y="4335380"/>
              <a:chExt cx="3727705" cy="117138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133931" y="4335380"/>
                <a:ext cx="3727705" cy="1171388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00668" y="4630382"/>
              <a:ext cx="3476055" cy="60950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09211" y="6132198"/>
            <a:ext cx="6573263" cy="64781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585202" y="5324086"/>
            <a:ext cx="1005811" cy="380710"/>
            <a:chOff x="12585202" y="5324086"/>
            <a:chExt cx="1005811" cy="3807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4620000">
              <a:off x="12585202" y="5324086"/>
              <a:ext cx="1005811" cy="38071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69815" y="6798885"/>
            <a:ext cx="8857082" cy="155424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45136" y="8173140"/>
            <a:ext cx="1988132" cy="14570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95051" y="8168899"/>
            <a:ext cx="1672442" cy="1457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552" y="5167503"/>
            <a:ext cx="16097243" cy="31581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5" y="2727802"/>
            <a:ext cx="6747723" cy="914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7141406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707" y="2946549"/>
            <a:ext cx="1512548" cy="1640203"/>
            <a:chOff x="463707" y="2946549"/>
            <a:chExt cx="1512548" cy="1640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707" y="2946549"/>
              <a:ext cx="1512548" cy="16402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7509" y="3491328"/>
            <a:ext cx="5418005" cy="6478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121" y="4887728"/>
            <a:ext cx="17465106" cy="16519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5307" y="6629157"/>
            <a:ext cx="17434334" cy="1651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2022-01-11T23:48:29Z</dcterms:created>
  <dcterms:modified xsi:type="dcterms:W3CDTF">2022-01-11T23:48:29Z</dcterms:modified>
</cp:coreProperties>
</file>