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4" r:id="rId6"/>
    <p:sldId id="275" r:id="rId7"/>
    <p:sldId id="277" r:id="rId8"/>
    <p:sldId id="262" r:id="rId9"/>
    <p:sldId id="278" r:id="rId10"/>
    <p:sldId id="279" r:id="rId11"/>
    <p:sldId id="280" r:id="rId12"/>
    <p:sldId id="281" r:id="rId13"/>
    <p:sldId id="266" r:id="rId14"/>
    <p:sldId id="282" r:id="rId15"/>
    <p:sldId id="283" r:id="rId16"/>
    <p:sldId id="285" r:id="rId17"/>
    <p:sldId id="286" r:id="rId18"/>
    <p:sldId id="271" r:id="rId19"/>
    <p:sldId id="272" r:id="rId20"/>
    <p:sldId id="287" r:id="rId21"/>
    <p:sldId id="290" r:id="rId22"/>
    <p:sldId id="296" r:id="rId23"/>
    <p:sldId id="291" r:id="rId24"/>
    <p:sldId id="297" r:id="rId25"/>
    <p:sldId id="292" r:id="rId26"/>
    <p:sldId id="298" r:id="rId27"/>
    <p:sldId id="299" r:id="rId28"/>
    <p:sldId id="293" r:id="rId29"/>
    <p:sldId id="294" r:id="rId30"/>
    <p:sldId id="300" r:id="rId31"/>
    <p:sldId id="270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767D-0127-4E27-8F23-DF9D72649308}" v="111" dt="2022-01-11T03:28:55.338"/>
    <p1510:client id="{7BE11138-4B4A-4425-A9B1-E6C0642CFFBF}" v="1472" dt="2022-01-11T09:54:0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65479@naver.com" userId="0dd125179e27eca2" providerId="LiveId" clId="{7BE11138-4B4A-4425-A9B1-E6C0642CFFBF}"/>
    <pc:docChg chg="undo custSel addSld delSld modSld sldOrd">
      <pc:chgData name="665479@naver.com" userId="0dd125179e27eca2" providerId="LiveId" clId="{7BE11138-4B4A-4425-A9B1-E6C0642CFFBF}" dt="2022-01-11T09:55:07.981" v="4613" actId="47"/>
      <pc:docMkLst>
        <pc:docMk/>
      </pc:docMkLst>
      <pc:sldChg chg="addSp delSp modSp mod modAnim">
        <pc:chgData name="665479@naver.com" userId="0dd125179e27eca2" providerId="LiveId" clId="{7BE11138-4B4A-4425-A9B1-E6C0642CFFBF}" dt="2022-01-11T04:39:02.618" v="994" actId="478"/>
        <pc:sldMkLst>
          <pc:docMk/>
          <pc:sldMk cId="0" sldId="256"/>
        </pc:sldMkLst>
        <pc:spChg chg="add del mod">
          <ac:chgData name="665479@naver.com" userId="0dd125179e27eca2" providerId="LiveId" clId="{7BE11138-4B4A-4425-A9B1-E6C0642CFFBF}" dt="2022-01-11T04:38:58.690" v="992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665479@naver.com" userId="0dd125179e27eca2" providerId="LiveId" clId="{7BE11138-4B4A-4425-A9B1-E6C0642CFFBF}" dt="2022-01-11T04:37:26.105" v="943"/>
          <ac:spMkLst>
            <pc:docMk/>
            <pc:sldMk cId="0" sldId="256"/>
            <ac:spMk id="4" creationId="{0DB7EEDC-A1FB-459F-B3CE-5D6C528BA1FC}"/>
          </ac:spMkLst>
        </pc:spChg>
        <pc:spChg chg="mod">
          <ac:chgData name="665479@naver.com" userId="0dd125179e27eca2" providerId="LiveId" clId="{7BE11138-4B4A-4425-A9B1-E6C0642CFFBF}" dt="2022-01-11T04:37:35.532" v="945" actId="1076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665479@naver.com" userId="0dd125179e27eca2" providerId="LiveId" clId="{7BE11138-4B4A-4425-A9B1-E6C0642CFFBF}" dt="2022-01-11T04:39:02.618" v="994" actId="478"/>
          <ac:spMkLst>
            <pc:docMk/>
            <pc:sldMk cId="0" sldId="256"/>
            <ac:spMk id="6" creationId="{339C07F0-0BD0-4528-AAAB-7E3AB6104111}"/>
          </ac:spMkLst>
        </pc:spChg>
      </pc:sldChg>
      <pc:sldChg chg="delSp modSp mod ord">
        <pc:chgData name="665479@naver.com" userId="0dd125179e27eca2" providerId="LiveId" clId="{7BE11138-4B4A-4425-A9B1-E6C0642CFFBF}" dt="2022-01-11T03:44:36.367" v="342"/>
        <pc:sldMkLst>
          <pc:docMk/>
          <pc:sldMk cId="0" sldId="259"/>
        </pc:sldMkLst>
        <pc:spChg chg="mod">
          <ac:chgData name="665479@naver.com" userId="0dd125179e27eca2" providerId="LiveId" clId="{7BE11138-4B4A-4425-A9B1-E6C0642CFFBF}" dt="2022-01-11T03:34:52.615" v="53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35:15.169" v="54" actId="478"/>
          <ac:spMkLst>
            <pc:docMk/>
            <pc:sldMk cId="0" sldId="259"/>
            <ac:spMk id="5" creationId="{00000000-0000-0000-0000-000000000000}"/>
          </ac:spMkLst>
        </pc:spChg>
      </pc:sldChg>
      <pc:sldChg chg="delSp modSp del mod ord">
        <pc:chgData name="665479@naver.com" userId="0dd125179e27eca2" providerId="LiveId" clId="{7BE11138-4B4A-4425-A9B1-E6C0642CFFBF}" dt="2022-01-11T04:50:52.202" v="1275" actId="47"/>
        <pc:sldMkLst>
          <pc:docMk/>
          <pc:sldMk cId="0" sldId="260"/>
        </pc:sldMkLst>
        <pc:spChg chg="del">
          <ac:chgData name="665479@naver.com" userId="0dd125179e27eca2" providerId="LiveId" clId="{7BE11138-4B4A-4425-A9B1-E6C0642CFFBF}" dt="2022-01-11T03:48:13.962" v="461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17.265" v="46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22.906" v="468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21.670" v="467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12.546" v="460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665479@naver.com" userId="0dd125179e27eca2" providerId="LiveId" clId="{7BE11138-4B4A-4425-A9B1-E6C0642CFFBF}" dt="2022-01-11T03:48:07.760" v="456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665479@naver.com" userId="0dd125179e27eca2" providerId="LiveId" clId="{7BE11138-4B4A-4425-A9B1-E6C0642CFFBF}" dt="2022-01-11T03:48:09.399" v="458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14.788" v="46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18.387" v="465" actId="478"/>
          <ac:spMkLst>
            <pc:docMk/>
            <pc:sldMk cId="0" sldId="260"/>
            <ac:spMk id="10" creationId="{00000000-0000-0000-0000-000000000000}"/>
          </ac:spMkLst>
        </pc:spChg>
        <pc:spChg chg="mod">
          <ac:chgData name="665479@naver.com" userId="0dd125179e27eca2" providerId="LiveId" clId="{7BE11138-4B4A-4425-A9B1-E6C0642CFFBF}" dt="2022-01-11T03:45:41.240" v="373" actId="20577"/>
          <ac:spMkLst>
            <pc:docMk/>
            <pc:sldMk cId="0" sldId="260"/>
            <ac:spMk id="20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3:48:26.653" v="469" actId="478"/>
          <ac:spMkLst>
            <pc:docMk/>
            <pc:sldMk cId="0" sldId="260"/>
            <ac:spMk id="21" creationId="{00000000-0000-0000-0000-000000000000}"/>
          </ac:spMkLst>
        </pc:spChg>
        <pc:grpChg chg="del">
          <ac:chgData name="665479@naver.com" userId="0dd125179e27eca2" providerId="LiveId" clId="{7BE11138-4B4A-4425-A9B1-E6C0642CFFBF}" dt="2022-01-11T03:48:10.617" v="459" actId="478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665479@naver.com" userId="0dd125179e27eca2" providerId="LiveId" clId="{7BE11138-4B4A-4425-A9B1-E6C0642CFFBF}" dt="2022-01-11T03:48:19.746" v="466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665479@naver.com" userId="0dd125179e27eca2" providerId="LiveId" clId="{7BE11138-4B4A-4425-A9B1-E6C0642CFFBF}" dt="2022-01-11T03:48:15.801" v="463" actId="478"/>
          <ac:grpSpMkLst>
            <pc:docMk/>
            <pc:sldMk cId="0" sldId="260"/>
            <ac:grpSpMk id="1003" creationId="{00000000-0000-0000-0000-000000000000}"/>
          </ac:grpSpMkLst>
        </pc:grpChg>
      </pc:sldChg>
      <pc:sldChg chg="modSp mod ord">
        <pc:chgData name="665479@naver.com" userId="0dd125179e27eca2" providerId="LiveId" clId="{7BE11138-4B4A-4425-A9B1-E6C0642CFFBF}" dt="2022-01-11T03:45:47.810" v="382" actId="20577"/>
        <pc:sldMkLst>
          <pc:docMk/>
          <pc:sldMk cId="0" sldId="261"/>
        </pc:sldMkLst>
        <pc:spChg chg="mod">
          <ac:chgData name="665479@naver.com" userId="0dd125179e27eca2" providerId="LiveId" clId="{7BE11138-4B4A-4425-A9B1-E6C0642CFFBF}" dt="2022-01-11T03:45:47.810" v="382" actId="20577"/>
          <ac:spMkLst>
            <pc:docMk/>
            <pc:sldMk cId="0" sldId="261"/>
            <ac:spMk id="17" creationId="{00000000-0000-0000-0000-000000000000}"/>
          </ac:spMkLst>
        </pc:spChg>
      </pc:sldChg>
      <pc:sldChg chg="delSp modSp mod ord">
        <pc:chgData name="665479@naver.com" userId="0dd125179e27eca2" providerId="LiveId" clId="{7BE11138-4B4A-4425-A9B1-E6C0642CFFBF}" dt="2022-01-11T04:49:08.477" v="1222"/>
        <pc:sldMkLst>
          <pc:docMk/>
          <pc:sldMk cId="0" sldId="262"/>
        </pc:sldMkLst>
        <pc:spChg chg="mod">
          <ac:chgData name="665479@naver.com" userId="0dd125179e27eca2" providerId="LiveId" clId="{7BE11138-4B4A-4425-A9B1-E6C0642CFFBF}" dt="2022-01-11T04:48:50.156" v="1219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665479@naver.com" userId="0dd125179e27eca2" providerId="LiveId" clId="{7BE11138-4B4A-4425-A9B1-E6C0642CFFBF}" dt="2022-01-11T03:46:24.799" v="415"/>
          <ac:spMkLst>
            <pc:docMk/>
            <pc:sldMk cId="0" sldId="262"/>
            <ac:spMk id="4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4:48:58.965" v="1220" actId="478"/>
          <ac:spMkLst>
            <pc:docMk/>
            <pc:sldMk cId="0" sldId="262"/>
            <ac:spMk id="5" creationId="{00000000-0000-0000-0000-000000000000}"/>
          </ac:spMkLst>
        </pc:spChg>
      </pc:sldChg>
      <pc:sldChg chg="modSp mod ord">
        <pc:chgData name="665479@naver.com" userId="0dd125179e27eca2" providerId="LiveId" clId="{7BE11138-4B4A-4425-A9B1-E6C0642CFFBF}" dt="2022-01-11T03:46:36.760" v="416"/>
        <pc:sldMkLst>
          <pc:docMk/>
          <pc:sldMk cId="0" sldId="263"/>
        </pc:sldMkLst>
        <pc:spChg chg="mod">
          <ac:chgData name="665479@naver.com" userId="0dd125179e27eca2" providerId="LiveId" clId="{7BE11138-4B4A-4425-A9B1-E6C0642CFFBF}" dt="2022-01-11T03:46:36.760" v="416"/>
          <ac:spMkLst>
            <pc:docMk/>
            <pc:sldMk cId="0" sldId="263"/>
            <ac:spMk id="17" creationId="{00000000-0000-0000-0000-000000000000}"/>
          </ac:spMkLst>
        </pc:spChg>
      </pc:sldChg>
      <pc:sldChg chg="modSp mod ord">
        <pc:chgData name="665479@naver.com" userId="0dd125179e27eca2" providerId="LiveId" clId="{7BE11138-4B4A-4425-A9B1-E6C0642CFFBF}" dt="2022-01-11T03:46:56.429" v="425" actId="20577"/>
        <pc:sldMkLst>
          <pc:docMk/>
          <pc:sldMk cId="0" sldId="264"/>
        </pc:sldMkLst>
        <pc:spChg chg="mod">
          <ac:chgData name="665479@naver.com" userId="0dd125179e27eca2" providerId="LiveId" clId="{7BE11138-4B4A-4425-A9B1-E6C0642CFFBF}" dt="2022-01-11T03:46:56.429" v="425" actId="20577"/>
          <ac:spMkLst>
            <pc:docMk/>
            <pc:sldMk cId="0" sldId="264"/>
            <ac:spMk id="18" creationId="{00000000-0000-0000-0000-000000000000}"/>
          </ac:spMkLst>
        </pc:spChg>
      </pc:sldChg>
      <pc:sldChg chg="ord">
        <pc:chgData name="665479@naver.com" userId="0dd125179e27eca2" providerId="LiveId" clId="{7BE11138-4B4A-4425-A9B1-E6C0642CFFBF}" dt="2022-01-11T03:45:04.571" v="356"/>
        <pc:sldMkLst>
          <pc:docMk/>
          <pc:sldMk cId="0" sldId="265"/>
        </pc:sldMkLst>
      </pc:sldChg>
      <pc:sldChg chg="delSp modSp mod ord">
        <pc:chgData name="665479@naver.com" userId="0dd125179e27eca2" providerId="LiveId" clId="{7BE11138-4B4A-4425-A9B1-E6C0642CFFBF}" dt="2022-01-11T08:46:52.343" v="3040"/>
        <pc:sldMkLst>
          <pc:docMk/>
          <pc:sldMk cId="0" sldId="266"/>
        </pc:sldMkLst>
        <pc:spChg chg="mod">
          <ac:chgData name="665479@naver.com" userId="0dd125179e27eca2" providerId="LiveId" clId="{7BE11138-4B4A-4425-A9B1-E6C0642CFFBF}" dt="2022-01-11T08:46:52.343" v="3040"/>
          <ac:spMkLst>
            <pc:docMk/>
            <pc:sldMk cId="0" sldId="266"/>
            <ac:spMk id="3" creationId="{00000000-0000-0000-0000-000000000000}"/>
          </ac:spMkLst>
        </pc:spChg>
        <pc:spChg chg="mod">
          <ac:chgData name="665479@naver.com" userId="0dd125179e27eca2" providerId="LiveId" clId="{7BE11138-4B4A-4425-A9B1-E6C0642CFFBF}" dt="2022-01-11T03:47:04.618" v="426"/>
          <ac:spMkLst>
            <pc:docMk/>
            <pc:sldMk cId="0" sldId="266"/>
            <ac:spMk id="4" creationId="{00000000-0000-0000-0000-000000000000}"/>
          </ac:spMkLst>
        </pc:spChg>
        <pc:spChg chg="del">
          <ac:chgData name="665479@naver.com" userId="0dd125179e27eca2" providerId="LiveId" clId="{7BE11138-4B4A-4425-A9B1-E6C0642CFFBF}" dt="2022-01-11T08:36:18.801" v="2999" actId="478"/>
          <ac:spMkLst>
            <pc:docMk/>
            <pc:sldMk cId="0" sldId="266"/>
            <ac:spMk id="5" creationId="{00000000-0000-0000-0000-000000000000}"/>
          </ac:spMkLst>
        </pc:spChg>
      </pc:sldChg>
      <pc:sldChg chg="modSp mod ord">
        <pc:chgData name="665479@naver.com" userId="0dd125179e27eca2" providerId="LiveId" clId="{7BE11138-4B4A-4425-A9B1-E6C0642CFFBF}" dt="2022-01-11T03:47:11.942" v="435" actId="20577"/>
        <pc:sldMkLst>
          <pc:docMk/>
          <pc:sldMk cId="0" sldId="267"/>
        </pc:sldMkLst>
        <pc:spChg chg="mod">
          <ac:chgData name="665479@naver.com" userId="0dd125179e27eca2" providerId="LiveId" clId="{7BE11138-4B4A-4425-A9B1-E6C0642CFFBF}" dt="2022-01-11T03:47:11.942" v="435" actId="20577"/>
          <ac:spMkLst>
            <pc:docMk/>
            <pc:sldMk cId="0" sldId="267"/>
            <ac:spMk id="24" creationId="{00000000-0000-0000-0000-000000000000}"/>
          </ac:spMkLst>
        </pc:spChg>
      </pc:sldChg>
      <pc:sldChg chg="modSp mod ord">
        <pc:chgData name="665479@naver.com" userId="0dd125179e27eca2" providerId="LiveId" clId="{7BE11138-4B4A-4425-A9B1-E6C0642CFFBF}" dt="2022-01-11T03:47:20.138" v="444" actId="20577"/>
        <pc:sldMkLst>
          <pc:docMk/>
          <pc:sldMk cId="0" sldId="268"/>
        </pc:sldMkLst>
        <pc:spChg chg="mod">
          <ac:chgData name="665479@naver.com" userId="0dd125179e27eca2" providerId="LiveId" clId="{7BE11138-4B4A-4425-A9B1-E6C0642CFFBF}" dt="2022-01-11T03:47:20.138" v="444" actId="20577"/>
          <ac:spMkLst>
            <pc:docMk/>
            <pc:sldMk cId="0" sldId="268"/>
            <ac:spMk id="17" creationId="{00000000-0000-0000-0000-000000000000}"/>
          </ac:spMkLst>
        </pc:spChg>
      </pc:sldChg>
      <pc:sldChg chg="modSp del mod ord">
        <pc:chgData name="665479@naver.com" userId="0dd125179e27eca2" providerId="LiveId" clId="{7BE11138-4B4A-4425-A9B1-E6C0642CFFBF}" dt="2022-01-11T09:04:25.651" v="3715" actId="47"/>
        <pc:sldMkLst>
          <pc:docMk/>
          <pc:sldMk cId="0" sldId="269"/>
        </pc:sldMkLst>
        <pc:spChg chg="mod">
          <ac:chgData name="665479@naver.com" userId="0dd125179e27eca2" providerId="LiveId" clId="{7BE11138-4B4A-4425-A9B1-E6C0642CFFBF}" dt="2022-01-11T03:47:28.128" v="453" actId="20577"/>
          <ac:spMkLst>
            <pc:docMk/>
            <pc:sldMk cId="0" sldId="269"/>
            <ac:spMk id="12" creationId="{00000000-0000-0000-0000-000000000000}"/>
          </ac:spMkLst>
        </pc:spChg>
      </pc:sldChg>
      <pc:sldChg chg="addSp delSp modSp mod">
        <pc:chgData name="665479@naver.com" userId="0dd125179e27eca2" providerId="LiveId" clId="{7BE11138-4B4A-4425-A9B1-E6C0642CFFBF}" dt="2022-01-11T03:40:55.602" v="338" actId="20577"/>
        <pc:sldMkLst>
          <pc:docMk/>
          <pc:sldMk cId="0" sldId="270"/>
        </pc:sldMkLst>
        <pc:spChg chg="mod">
          <ac:chgData name="665479@naver.com" userId="0dd125179e27eca2" providerId="LiveId" clId="{7BE11138-4B4A-4425-A9B1-E6C0642CFFBF}" dt="2022-01-11T03:38:09.802" v="140"/>
          <ac:spMkLst>
            <pc:docMk/>
            <pc:sldMk cId="0" sldId="270"/>
            <ac:spMk id="6" creationId="{00000000-0000-0000-0000-000000000000}"/>
          </ac:spMkLst>
        </pc:spChg>
        <pc:spChg chg="add del mod">
          <ac:chgData name="665479@naver.com" userId="0dd125179e27eca2" providerId="LiveId" clId="{7BE11138-4B4A-4425-A9B1-E6C0642CFFBF}" dt="2022-01-11T03:40:55.602" v="338" actId="20577"/>
          <ac:spMkLst>
            <pc:docMk/>
            <pc:sldMk cId="0" sldId="270"/>
            <ac:spMk id="7" creationId="{00000000-0000-0000-0000-000000000000}"/>
          </ac:spMkLst>
        </pc:spChg>
      </pc:sldChg>
      <pc:sldChg chg="ord">
        <pc:chgData name="665479@naver.com" userId="0dd125179e27eca2" providerId="LiveId" clId="{7BE11138-4B4A-4425-A9B1-E6C0642CFFBF}" dt="2022-01-11T03:45:03.307" v="354"/>
        <pc:sldMkLst>
          <pc:docMk/>
          <pc:sldMk cId="1844601446" sldId="272"/>
        </pc:sldMkLst>
      </pc:sldChg>
      <pc:sldChg chg="modSp add mod">
        <pc:chgData name="665479@naver.com" userId="0dd125179e27eca2" providerId="LiveId" clId="{7BE11138-4B4A-4425-A9B1-E6C0642CFFBF}" dt="2022-01-11T04:13:51.515" v="713" actId="1076"/>
        <pc:sldMkLst>
          <pc:docMk/>
          <pc:sldMk cId="422204008" sldId="273"/>
        </pc:sldMkLst>
        <pc:spChg chg="mod">
          <ac:chgData name="665479@naver.com" userId="0dd125179e27eca2" providerId="LiveId" clId="{7BE11138-4B4A-4425-A9B1-E6C0642CFFBF}" dt="2022-01-11T04:13:51.515" v="713" actId="1076"/>
          <ac:spMkLst>
            <pc:docMk/>
            <pc:sldMk cId="422204008" sldId="273"/>
            <ac:spMk id="7" creationId="{00000000-0000-0000-0000-000000000000}"/>
          </ac:spMkLst>
        </pc:spChg>
      </pc:sldChg>
      <pc:sldChg chg="addSp delSp modSp add mod">
        <pc:chgData name="665479@naver.com" userId="0dd125179e27eca2" providerId="LiveId" clId="{7BE11138-4B4A-4425-A9B1-E6C0642CFFBF}" dt="2022-01-11T04:43:04.664" v="1167" actId="20577"/>
        <pc:sldMkLst>
          <pc:docMk/>
          <pc:sldMk cId="2059967507" sldId="274"/>
        </pc:sldMkLst>
        <pc:spChg chg="add mod">
          <ac:chgData name="665479@naver.com" userId="0dd125179e27eca2" providerId="LiveId" clId="{7BE11138-4B4A-4425-A9B1-E6C0642CFFBF}" dt="2022-01-11T03:54:01.084" v="693" actId="1076"/>
          <ac:spMkLst>
            <pc:docMk/>
            <pc:sldMk cId="2059967507" sldId="274"/>
            <ac:spMk id="2" creationId="{54CD8DE3-2580-47A5-9176-211677BE7EEB}"/>
          </ac:spMkLst>
        </pc:spChg>
        <pc:spChg chg="add mod">
          <ac:chgData name="665479@naver.com" userId="0dd125179e27eca2" providerId="LiveId" clId="{7BE11138-4B4A-4425-A9B1-E6C0642CFFBF}" dt="2022-01-11T03:53:07.463" v="617" actId="1076"/>
          <ac:spMkLst>
            <pc:docMk/>
            <pc:sldMk cId="2059967507" sldId="274"/>
            <ac:spMk id="3" creationId="{DC37F829-E704-42B8-BD41-491CB5BF94C6}"/>
          </ac:spMkLst>
        </pc:spChg>
        <pc:spChg chg="add mod">
          <ac:chgData name="665479@naver.com" userId="0dd125179e27eca2" providerId="LiveId" clId="{7BE11138-4B4A-4425-A9B1-E6C0642CFFBF}" dt="2022-01-11T04:40:17.376" v="1001" actId="1076"/>
          <ac:spMkLst>
            <pc:docMk/>
            <pc:sldMk cId="2059967507" sldId="274"/>
            <ac:spMk id="4" creationId="{FA63469C-522F-4236-BCF3-0E0409362CB0}"/>
          </ac:spMkLst>
        </pc:spChg>
        <pc:spChg chg="add del mod">
          <ac:chgData name="665479@naver.com" userId="0dd125179e27eca2" providerId="LiveId" clId="{7BE11138-4B4A-4425-A9B1-E6C0642CFFBF}" dt="2022-01-11T04:03:38.659" v="704"/>
          <ac:spMkLst>
            <pc:docMk/>
            <pc:sldMk cId="2059967507" sldId="274"/>
            <ac:spMk id="5" creationId="{DA56CD2E-001B-4815-83CC-6883F8DA74CF}"/>
          </ac:spMkLst>
        </pc:spChg>
        <pc:spChg chg="add mod">
          <ac:chgData name="665479@naver.com" userId="0dd125179e27eca2" providerId="LiveId" clId="{7BE11138-4B4A-4425-A9B1-E6C0642CFFBF}" dt="2022-01-11T04:43:04.664" v="1167" actId="20577"/>
          <ac:spMkLst>
            <pc:docMk/>
            <pc:sldMk cId="2059967507" sldId="274"/>
            <ac:spMk id="6" creationId="{AD774646-B6CD-497B-9482-EB95AE05B49E}"/>
          </ac:spMkLst>
        </pc:spChg>
      </pc:sldChg>
      <pc:sldChg chg="addSp delSp modSp add mod modAnim">
        <pc:chgData name="665479@naver.com" userId="0dd125179e27eca2" providerId="LiveId" clId="{7BE11138-4B4A-4425-A9B1-E6C0642CFFBF}" dt="2022-01-11T04:40:00.693" v="999" actId="1076"/>
        <pc:sldMkLst>
          <pc:docMk/>
          <pc:sldMk cId="3289212947" sldId="275"/>
        </pc:sldMkLst>
        <pc:spChg chg="mod">
          <ac:chgData name="665479@naver.com" userId="0dd125179e27eca2" providerId="LiveId" clId="{7BE11138-4B4A-4425-A9B1-E6C0642CFFBF}" dt="2022-01-11T04:39:43.895" v="998" actId="20577"/>
          <ac:spMkLst>
            <pc:docMk/>
            <pc:sldMk cId="3289212947" sldId="275"/>
            <ac:spMk id="2" creationId="{54CD8DE3-2580-47A5-9176-211677BE7EEB}"/>
          </ac:spMkLst>
        </pc:spChg>
        <pc:spChg chg="del">
          <ac:chgData name="665479@naver.com" userId="0dd125179e27eca2" providerId="LiveId" clId="{7BE11138-4B4A-4425-A9B1-E6C0642CFFBF}" dt="2022-01-11T04:34:24.383" v="915" actId="478"/>
          <ac:spMkLst>
            <pc:docMk/>
            <pc:sldMk cId="3289212947" sldId="275"/>
            <ac:spMk id="4" creationId="{FA63469C-522F-4236-BCF3-0E0409362CB0}"/>
          </ac:spMkLst>
        </pc:spChg>
        <pc:spChg chg="del mod">
          <ac:chgData name="665479@naver.com" userId="0dd125179e27eca2" providerId="LiveId" clId="{7BE11138-4B4A-4425-A9B1-E6C0642CFFBF}" dt="2022-01-11T04:34:19.397" v="914" actId="478"/>
          <ac:spMkLst>
            <pc:docMk/>
            <pc:sldMk cId="3289212947" sldId="275"/>
            <ac:spMk id="6" creationId="{AD774646-B6CD-497B-9482-EB95AE05B49E}"/>
          </ac:spMkLst>
        </pc:spChg>
        <pc:picChg chg="add mod">
          <ac:chgData name="665479@naver.com" userId="0dd125179e27eca2" providerId="LiveId" clId="{7BE11138-4B4A-4425-A9B1-E6C0642CFFBF}" dt="2022-01-11T04:40:00.693" v="999" actId="1076"/>
          <ac:picMkLst>
            <pc:docMk/>
            <pc:sldMk cId="3289212947" sldId="275"/>
            <ac:picMk id="7" creationId="{A62FC897-AF7C-4EB7-82C4-8B40486238D1}"/>
          </ac:picMkLst>
        </pc:picChg>
      </pc:sldChg>
      <pc:sldChg chg="addSp modSp add del mod ord">
        <pc:chgData name="665479@naver.com" userId="0dd125179e27eca2" providerId="LiveId" clId="{7BE11138-4B4A-4425-A9B1-E6C0642CFFBF}" dt="2022-01-11T08:17:47.385" v="2699" actId="47"/>
        <pc:sldMkLst>
          <pc:docMk/>
          <pc:sldMk cId="2450873101" sldId="276"/>
        </pc:sldMkLst>
        <pc:spChg chg="mod">
          <ac:chgData name="665479@naver.com" userId="0dd125179e27eca2" providerId="LiveId" clId="{7BE11138-4B4A-4425-A9B1-E6C0642CFFBF}" dt="2022-01-11T04:49:45.581" v="1272" actId="20577"/>
          <ac:spMkLst>
            <pc:docMk/>
            <pc:sldMk cId="2450873101" sldId="276"/>
            <ac:spMk id="2" creationId="{54CD8DE3-2580-47A5-9176-211677BE7EEB}"/>
          </ac:spMkLst>
        </pc:spChg>
        <pc:spChg chg="add mod">
          <ac:chgData name="665479@naver.com" userId="0dd125179e27eca2" providerId="LiveId" clId="{7BE11138-4B4A-4425-A9B1-E6C0642CFFBF}" dt="2022-01-11T07:52:38.057" v="2518" actId="20577"/>
          <ac:spMkLst>
            <pc:docMk/>
            <pc:sldMk cId="2450873101" sldId="276"/>
            <ac:spMk id="4" creationId="{3895D515-8EC6-4D11-9370-64460FCE2F42}"/>
          </ac:spMkLst>
        </pc:spChg>
      </pc:sldChg>
      <pc:sldChg chg="addSp delSp modSp add mod ord modAnim">
        <pc:chgData name="665479@naver.com" userId="0dd125179e27eca2" providerId="LiveId" clId="{7BE11138-4B4A-4425-A9B1-E6C0642CFFBF}" dt="2022-01-11T07:50:02.042" v="2345"/>
        <pc:sldMkLst>
          <pc:docMk/>
          <pc:sldMk cId="1649060896" sldId="277"/>
        </pc:sldMkLst>
        <pc:spChg chg="mod">
          <ac:chgData name="665479@naver.com" userId="0dd125179e27eca2" providerId="LiveId" clId="{7BE11138-4B4A-4425-A9B1-E6C0642CFFBF}" dt="2022-01-11T05:15:59.492" v="1778" actId="255"/>
          <ac:spMkLst>
            <pc:docMk/>
            <pc:sldMk cId="1649060896" sldId="277"/>
            <ac:spMk id="2" creationId="{54CD8DE3-2580-47A5-9176-211677BE7EEB}"/>
          </ac:spMkLst>
        </pc:spChg>
        <pc:spChg chg="del mod">
          <ac:chgData name="665479@naver.com" userId="0dd125179e27eca2" providerId="LiveId" clId="{7BE11138-4B4A-4425-A9B1-E6C0642CFFBF}" dt="2022-01-11T05:23:37.821" v="2277" actId="478"/>
          <ac:spMkLst>
            <pc:docMk/>
            <pc:sldMk cId="1649060896" sldId="277"/>
            <ac:spMk id="3" creationId="{DC37F829-E704-42B8-BD41-491CB5BF94C6}"/>
          </ac:spMkLst>
        </pc:spChg>
        <pc:spChg chg="del">
          <ac:chgData name="665479@naver.com" userId="0dd125179e27eca2" providerId="LiveId" clId="{7BE11138-4B4A-4425-A9B1-E6C0642CFFBF}" dt="2022-01-11T04:51:34.155" v="1352" actId="478"/>
          <ac:spMkLst>
            <pc:docMk/>
            <pc:sldMk cId="1649060896" sldId="277"/>
            <ac:spMk id="4" creationId="{FA63469C-522F-4236-BCF3-0E0409362CB0}"/>
          </ac:spMkLst>
        </pc:spChg>
        <pc:spChg chg="del mod">
          <ac:chgData name="665479@naver.com" userId="0dd125179e27eca2" providerId="LiveId" clId="{7BE11138-4B4A-4425-A9B1-E6C0642CFFBF}" dt="2022-01-11T04:51:36.601" v="1355" actId="478"/>
          <ac:spMkLst>
            <pc:docMk/>
            <pc:sldMk cId="1649060896" sldId="277"/>
            <ac:spMk id="6" creationId="{AD774646-B6CD-497B-9482-EB95AE05B49E}"/>
          </ac:spMkLst>
        </pc:spChg>
        <pc:spChg chg="add del mod">
          <ac:chgData name="665479@naver.com" userId="0dd125179e27eca2" providerId="LiveId" clId="{7BE11138-4B4A-4425-A9B1-E6C0642CFFBF}" dt="2022-01-11T04:56:39.037" v="1404" actId="478"/>
          <ac:spMkLst>
            <pc:docMk/>
            <pc:sldMk cId="1649060896" sldId="277"/>
            <ac:spMk id="8" creationId="{3F2C8FCD-2D74-4735-94A7-DF662F1A2CC8}"/>
          </ac:spMkLst>
        </pc:spChg>
        <pc:spChg chg="add del">
          <ac:chgData name="665479@naver.com" userId="0dd125179e27eca2" providerId="LiveId" clId="{7BE11138-4B4A-4425-A9B1-E6C0642CFFBF}" dt="2022-01-11T04:57:18.270" v="1406" actId="478"/>
          <ac:spMkLst>
            <pc:docMk/>
            <pc:sldMk cId="1649060896" sldId="277"/>
            <ac:spMk id="9" creationId="{0F08D506-2693-4471-B2DF-3A73E52CAA6F}"/>
          </ac:spMkLst>
        </pc:spChg>
        <pc:spChg chg="add del mod">
          <ac:chgData name="665479@naver.com" userId="0dd125179e27eca2" providerId="LiveId" clId="{7BE11138-4B4A-4425-A9B1-E6C0642CFFBF}" dt="2022-01-11T04:57:56.011" v="1409" actId="478"/>
          <ac:spMkLst>
            <pc:docMk/>
            <pc:sldMk cId="1649060896" sldId="277"/>
            <ac:spMk id="10" creationId="{5A242F7C-0302-40C2-86F3-B9E07FE7CC46}"/>
          </ac:spMkLst>
        </pc:spChg>
        <pc:spChg chg="add del mod">
          <ac:chgData name="665479@naver.com" userId="0dd125179e27eca2" providerId="LiveId" clId="{7BE11138-4B4A-4425-A9B1-E6C0642CFFBF}" dt="2022-01-11T04:58:33.470" v="1412" actId="478"/>
          <ac:spMkLst>
            <pc:docMk/>
            <pc:sldMk cId="1649060896" sldId="277"/>
            <ac:spMk id="11" creationId="{AC527867-7834-45D8-B682-E1DC3561012B}"/>
          </ac:spMkLst>
        </pc:spChg>
        <pc:spChg chg="add del mod">
          <ac:chgData name="665479@naver.com" userId="0dd125179e27eca2" providerId="LiveId" clId="{7BE11138-4B4A-4425-A9B1-E6C0642CFFBF}" dt="2022-01-11T04:59:20.510" v="1421"/>
          <ac:spMkLst>
            <pc:docMk/>
            <pc:sldMk cId="1649060896" sldId="277"/>
            <ac:spMk id="12" creationId="{F4D67427-56AE-4A5E-B817-1F5266357480}"/>
          </ac:spMkLst>
        </pc:spChg>
        <pc:spChg chg="add mod">
          <ac:chgData name="665479@naver.com" userId="0dd125179e27eca2" providerId="LiveId" clId="{7BE11138-4B4A-4425-A9B1-E6C0642CFFBF}" dt="2022-01-11T05:24:10.893" v="2282" actId="1076"/>
          <ac:spMkLst>
            <pc:docMk/>
            <pc:sldMk cId="1649060896" sldId="277"/>
            <ac:spMk id="13" creationId="{DDE6FC71-014D-4696-BC23-478C9744FD8F}"/>
          </ac:spMkLst>
        </pc:spChg>
        <pc:spChg chg="add mod">
          <ac:chgData name="665479@naver.com" userId="0dd125179e27eca2" providerId="LiveId" clId="{7BE11138-4B4A-4425-A9B1-E6C0642CFFBF}" dt="2022-01-11T05:24:03.153" v="2281" actId="1076"/>
          <ac:spMkLst>
            <pc:docMk/>
            <pc:sldMk cId="1649060896" sldId="277"/>
            <ac:spMk id="18" creationId="{E8DB0AA8-F60C-4E01-B1A8-7592194F1EC8}"/>
          </ac:spMkLst>
        </pc:spChg>
        <pc:spChg chg="add mod">
          <ac:chgData name="665479@naver.com" userId="0dd125179e27eca2" providerId="LiveId" clId="{7BE11138-4B4A-4425-A9B1-E6C0642CFFBF}" dt="2022-01-11T05:23:47.853" v="2279" actId="2710"/>
          <ac:spMkLst>
            <pc:docMk/>
            <pc:sldMk cId="1649060896" sldId="277"/>
            <ac:spMk id="19" creationId="{A1BB57FB-2294-471A-BCF1-C34A8B36CD15}"/>
          </ac:spMkLst>
        </pc:spChg>
        <pc:spChg chg="add mod">
          <ac:chgData name="665479@naver.com" userId="0dd125179e27eca2" providerId="LiveId" clId="{7BE11138-4B4A-4425-A9B1-E6C0642CFFBF}" dt="2022-01-11T05:24:31.840" v="2284" actId="1076"/>
          <ac:spMkLst>
            <pc:docMk/>
            <pc:sldMk cId="1649060896" sldId="277"/>
            <ac:spMk id="21" creationId="{FB3D45E1-F97F-4F51-96FA-AAD26AE10F72}"/>
          </ac:spMkLst>
        </pc:spChg>
        <pc:spChg chg="add mod">
          <ac:chgData name="665479@naver.com" userId="0dd125179e27eca2" providerId="LiveId" clId="{7BE11138-4B4A-4425-A9B1-E6C0642CFFBF}" dt="2022-01-11T05:23:11.418" v="2271" actId="1076"/>
          <ac:spMkLst>
            <pc:docMk/>
            <pc:sldMk cId="1649060896" sldId="277"/>
            <ac:spMk id="24" creationId="{2C00DD89-6D8F-4746-9310-54FAA23E56AB}"/>
          </ac:spMkLst>
        </pc:spChg>
        <pc:spChg chg="add mod">
          <ac:chgData name="665479@naver.com" userId="0dd125179e27eca2" providerId="LiveId" clId="{7BE11138-4B4A-4425-A9B1-E6C0642CFFBF}" dt="2022-01-11T07:49:52.234" v="2344" actId="164"/>
          <ac:spMkLst>
            <pc:docMk/>
            <pc:sldMk cId="1649060896" sldId="277"/>
            <ac:spMk id="36" creationId="{7D35A849-B9D7-4169-BBCE-E78D63853AFC}"/>
          </ac:spMkLst>
        </pc:spChg>
        <pc:spChg chg="add del mod">
          <ac:chgData name="665479@naver.com" userId="0dd125179e27eca2" providerId="LiveId" clId="{7BE11138-4B4A-4425-A9B1-E6C0642CFFBF}" dt="2022-01-11T07:49:39.608" v="2341"/>
          <ac:spMkLst>
            <pc:docMk/>
            <pc:sldMk cId="1649060896" sldId="277"/>
            <ac:spMk id="37" creationId="{CD5337CF-6278-4B9D-945B-CC362F819F92}"/>
          </ac:spMkLst>
        </pc:spChg>
        <pc:grpChg chg="add mod">
          <ac:chgData name="665479@naver.com" userId="0dd125179e27eca2" providerId="LiveId" clId="{7BE11138-4B4A-4425-A9B1-E6C0642CFFBF}" dt="2022-01-11T07:49:44.216" v="2343" actId="164"/>
          <ac:grpSpMkLst>
            <pc:docMk/>
            <pc:sldMk cId="1649060896" sldId="277"/>
            <ac:grpSpMk id="38" creationId="{88358346-CE28-4474-AF22-A919C8BF4714}"/>
          </ac:grpSpMkLst>
        </pc:grpChg>
        <pc:grpChg chg="add mod">
          <ac:chgData name="665479@naver.com" userId="0dd125179e27eca2" providerId="LiveId" clId="{7BE11138-4B4A-4425-A9B1-E6C0642CFFBF}" dt="2022-01-11T07:49:52.234" v="2344" actId="164"/>
          <ac:grpSpMkLst>
            <pc:docMk/>
            <pc:sldMk cId="1649060896" sldId="277"/>
            <ac:grpSpMk id="39" creationId="{B3AE3DF1-4C0C-4D76-9C4B-99FA662F2574}"/>
          </ac:grpSpMkLst>
        </pc:grpChg>
        <pc:picChg chg="add mod">
          <ac:chgData name="665479@naver.com" userId="0dd125179e27eca2" providerId="LiveId" clId="{7BE11138-4B4A-4425-A9B1-E6C0642CFFBF}" dt="2022-01-11T07:49:44.216" v="2343" actId="164"/>
          <ac:picMkLst>
            <pc:docMk/>
            <pc:sldMk cId="1649060896" sldId="277"/>
            <ac:picMk id="7" creationId="{E9FE5D49-69D4-44AC-8E10-72FBDB7C4B95}"/>
          </ac:picMkLst>
        </pc:picChg>
        <pc:cxnChg chg="add del mod">
          <ac:chgData name="665479@naver.com" userId="0dd125179e27eca2" providerId="LiveId" clId="{7BE11138-4B4A-4425-A9B1-E6C0642CFFBF}" dt="2022-01-11T05:22:30.756" v="2265" actId="478"/>
          <ac:cxnSpMkLst>
            <pc:docMk/>
            <pc:sldMk cId="1649060896" sldId="277"/>
            <ac:cxnSpMk id="15" creationId="{8A9C21E5-9F72-48D9-842F-1A944AB3826D}"/>
          </ac:cxnSpMkLst>
        </pc:cxnChg>
        <pc:cxnChg chg="add mod">
          <ac:chgData name="665479@naver.com" userId="0dd125179e27eca2" providerId="LiveId" clId="{7BE11138-4B4A-4425-A9B1-E6C0642CFFBF}" dt="2022-01-11T05:22:44.363" v="2266" actId="208"/>
          <ac:cxnSpMkLst>
            <pc:docMk/>
            <pc:sldMk cId="1649060896" sldId="277"/>
            <ac:cxnSpMk id="23" creationId="{61733D25-4FAF-4A90-BC2B-9353D6B282D8}"/>
          </ac:cxnSpMkLst>
        </pc:cxnChg>
        <pc:cxnChg chg="add mod">
          <ac:chgData name="665479@naver.com" userId="0dd125179e27eca2" providerId="LiveId" clId="{7BE11138-4B4A-4425-A9B1-E6C0642CFFBF}" dt="2022-01-11T05:22:55.526" v="2268" actId="1076"/>
          <ac:cxnSpMkLst>
            <pc:docMk/>
            <pc:sldMk cId="1649060896" sldId="277"/>
            <ac:cxnSpMk id="25" creationId="{D9797115-CE67-4BE3-A435-4FD66AEC05B6}"/>
          </ac:cxnSpMkLst>
        </pc:cxnChg>
        <pc:cxnChg chg="add del mod">
          <ac:chgData name="665479@naver.com" userId="0dd125179e27eca2" providerId="LiveId" clId="{7BE11138-4B4A-4425-A9B1-E6C0642CFFBF}" dt="2022-01-11T07:47:45.347" v="2324" actId="478"/>
          <ac:cxnSpMkLst>
            <pc:docMk/>
            <pc:sldMk cId="1649060896" sldId="277"/>
            <ac:cxnSpMk id="27" creationId="{90BF2F13-15CC-42C7-BE2D-C091667343AD}"/>
          </ac:cxnSpMkLst>
        </pc:cxnChg>
        <pc:cxnChg chg="add mod">
          <ac:chgData name="665479@naver.com" userId="0dd125179e27eca2" providerId="LiveId" clId="{7BE11138-4B4A-4425-A9B1-E6C0642CFFBF}" dt="2022-01-11T07:49:52.234" v="2344" actId="164"/>
          <ac:cxnSpMkLst>
            <pc:docMk/>
            <pc:sldMk cId="1649060896" sldId="277"/>
            <ac:cxnSpMk id="29" creationId="{3A63C99E-ED07-4CCD-9257-0092C2E50DFC}"/>
          </ac:cxnSpMkLst>
        </pc:cxnChg>
      </pc:sldChg>
      <pc:sldChg chg="addSp delSp modSp add mod ord delAnim">
        <pc:chgData name="665479@naver.com" userId="0dd125179e27eca2" providerId="LiveId" clId="{7BE11138-4B4A-4425-A9B1-E6C0642CFFBF}" dt="2022-01-11T08:21:58.567" v="2757" actId="1076"/>
        <pc:sldMkLst>
          <pc:docMk/>
          <pc:sldMk cId="392652141" sldId="278"/>
        </pc:sldMkLst>
        <pc:spChg chg="mod">
          <ac:chgData name="665479@naver.com" userId="0dd125179e27eca2" providerId="LiveId" clId="{7BE11138-4B4A-4425-A9B1-E6C0642CFFBF}" dt="2022-01-11T08:18:22.069" v="2704" actId="1076"/>
          <ac:spMkLst>
            <pc:docMk/>
            <pc:sldMk cId="392652141" sldId="278"/>
            <ac:spMk id="2" creationId="{54CD8DE3-2580-47A5-9176-211677BE7EEB}"/>
          </ac:spMkLst>
        </pc:spChg>
        <pc:spChg chg="del">
          <ac:chgData name="665479@naver.com" userId="0dd125179e27eca2" providerId="LiveId" clId="{7BE11138-4B4A-4425-A9B1-E6C0642CFFBF}" dt="2022-01-11T07:54:52.405" v="2544" actId="478"/>
          <ac:spMkLst>
            <pc:docMk/>
            <pc:sldMk cId="392652141" sldId="278"/>
            <ac:spMk id="3" creationId="{DC37F829-E704-42B8-BD41-491CB5BF94C6}"/>
          </ac:spMkLst>
        </pc:spChg>
        <pc:spChg chg="add mod">
          <ac:chgData name="665479@naver.com" userId="0dd125179e27eca2" providerId="LiveId" clId="{7BE11138-4B4A-4425-A9B1-E6C0642CFFBF}" dt="2022-01-11T08:21:39.415" v="2754" actId="1076"/>
          <ac:spMkLst>
            <pc:docMk/>
            <pc:sldMk cId="392652141" sldId="278"/>
            <ac:spMk id="9" creationId="{61CD3ED7-230D-4EF9-9303-0F7315DA5B4C}"/>
          </ac:spMkLst>
        </pc:spChg>
        <pc:spChg chg="add del mod">
          <ac:chgData name="665479@naver.com" userId="0dd125179e27eca2" providerId="LiveId" clId="{7BE11138-4B4A-4425-A9B1-E6C0642CFFBF}" dt="2022-01-11T08:19:02.448" v="2713" actId="478"/>
          <ac:spMkLst>
            <pc:docMk/>
            <pc:sldMk cId="392652141" sldId="278"/>
            <ac:spMk id="11" creationId="{B11408FE-CC7F-486C-B6C2-1F97787F60B7}"/>
          </ac:spMkLst>
        </pc:spChg>
        <pc:spChg chg="add mod">
          <ac:chgData name="665479@naver.com" userId="0dd125179e27eca2" providerId="LiveId" clId="{7BE11138-4B4A-4425-A9B1-E6C0642CFFBF}" dt="2022-01-11T08:19:47.775" v="2724" actId="1076"/>
          <ac:spMkLst>
            <pc:docMk/>
            <pc:sldMk cId="392652141" sldId="278"/>
            <ac:spMk id="12" creationId="{092C22C7-C469-4DD0-958A-D902FDA4BF29}"/>
          </ac:spMkLst>
        </pc:spChg>
        <pc:picChg chg="add mod">
          <ac:chgData name="665479@naver.com" userId="0dd125179e27eca2" providerId="LiveId" clId="{7BE11138-4B4A-4425-A9B1-E6C0642CFFBF}" dt="2022-01-11T08:21:58.567" v="2757" actId="1076"/>
          <ac:picMkLst>
            <pc:docMk/>
            <pc:sldMk cId="392652141" sldId="278"/>
            <ac:picMk id="5" creationId="{7A1D77D0-33AB-4865-8D1D-14E556BA13EE}"/>
          </ac:picMkLst>
        </pc:picChg>
        <pc:picChg chg="del">
          <ac:chgData name="665479@naver.com" userId="0dd125179e27eca2" providerId="LiveId" clId="{7BE11138-4B4A-4425-A9B1-E6C0642CFFBF}" dt="2022-01-11T07:53:40.861" v="2522" actId="478"/>
          <ac:picMkLst>
            <pc:docMk/>
            <pc:sldMk cId="392652141" sldId="278"/>
            <ac:picMk id="7" creationId="{A62FC897-AF7C-4EB7-82C4-8B40486238D1}"/>
          </ac:picMkLst>
        </pc:picChg>
        <pc:picChg chg="add del mod">
          <ac:chgData name="665479@naver.com" userId="0dd125179e27eca2" providerId="LiveId" clId="{7BE11138-4B4A-4425-A9B1-E6C0642CFFBF}" dt="2022-01-11T08:19:02.981" v="2714" actId="478"/>
          <ac:picMkLst>
            <pc:docMk/>
            <pc:sldMk cId="392652141" sldId="278"/>
            <ac:picMk id="8" creationId="{A9D5977C-F202-410D-9833-F17B61908A5E}"/>
          </ac:picMkLst>
        </pc:picChg>
      </pc:sldChg>
      <pc:sldChg chg="delSp modSp add mod setBg">
        <pc:chgData name="665479@naver.com" userId="0dd125179e27eca2" providerId="LiveId" clId="{7BE11138-4B4A-4425-A9B1-E6C0642CFFBF}" dt="2022-01-11T08:21:53.206" v="2756" actId="1076"/>
        <pc:sldMkLst>
          <pc:docMk/>
          <pc:sldMk cId="1249092831" sldId="279"/>
        </pc:sldMkLst>
        <pc:spChg chg="del">
          <ac:chgData name="665479@naver.com" userId="0dd125179e27eca2" providerId="LiveId" clId="{7BE11138-4B4A-4425-A9B1-E6C0642CFFBF}" dt="2022-01-11T08:18:56.927" v="2711" actId="478"/>
          <ac:spMkLst>
            <pc:docMk/>
            <pc:sldMk cId="1249092831" sldId="279"/>
            <ac:spMk id="9" creationId="{61CD3ED7-230D-4EF9-9303-0F7315DA5B4C}"/>
          </ac:spMkLst>
        </pc:spChg>
        <pc:spChg chg="mod">
          <ac:chgData name="665479@naver.com" userId="0dd125179e27eca2" providerId="LiveId" clId="{7BE11138-4B4A-4425-A9B1-E6C0642CFFBF}" dt="2022-01-11T08:21:49.734" v="2755" actId="1076"/>
          <ac:spMkLst>
            <pc:docMk/>
            <pc:sldMk cId="1249092831" sldId="279"/>
            <ac:spMk id="11" creationId="{B11408FE-CC7F-486C-B6C2-1F97787F60B7}"/>
          </ac:spMkLst>
        </pc:spChg>
        <pc:spChg chg="del mod">
          <ac:chgData name="665479@naver.com" userId="0dd125179e27eca2" providerId="LiveId" clId="{7BE11138-4B4A-4425-A9B1-E6C0642CFFBF}" dt="2022-01-11T08:18:50.281" v="2710" actId="478"/>
          <ac:spMkLst>
            <pc:docMk/>
            <pc:sldMk cId="1249092831" sldId="279"/>
            <ac:spMk id="12" creationId="{092C22C7-C469-4DD0-958A-D902FDA4BF29}"/>
          </ac:spMkLst>
        </pc:spChg>
        <pc:picChg chg="del">
          <ac:chgData name="665479@naver.com" userId="0dd125179e27eca2" providerId="LiveId" clId="{7BE11138-4B4A-4425-A9B1-E6C0642CFFBF}" dt="2022-01-11T08:18:57.527" v="2712" actId="478"/>
          <ac:picMkLst>
            <pc:docMk/>
            <pc:sldMk cId="1249092831" sldId="279"/>
            <ac:picMk id="5" creationId="{7A1D77D0-33AB-4865-8D1D-14E556BA13EE}"/>
          </ac:picMkLst>
        </pc:picChg>
        <pc:picChg chg="mod">
          <ac:chgData name="665479@naver.com" userId="0dd125179e27eca2" providerId="LiveId" clId="{7BE11138-4B4A-4425-A9B1-E6C0642CFFBF}" dt="2022-01-11T08:21:53.206" v="2756" actId="1076"/>
          <ac:picMkLst>
            <pc:docMk/>
            <pc:sldMk cId="1249092831" sldId="279"/>
            <ac:picMk id="8" creationId="{A9D5977C-F202-410D-9833-F17B61908A5E}"/>
          </ac:picMkLst>
        </pc:picChg>
      </pc:sldChg>
      <pc:sldChg chg="add del setBg">
        <pc:chgData name="665479@naver.com" userId="0dd125179e27eca2" providerId="LiveId" clId="{7BE11138-4B4A-4425-A9B1-E6C0642CFFBF}" dt="2022-01-11T08:18:41.552" v="2707"/>
        <pc:sldMkLst>
          <pc:docMk/>
          <pc:sldMk cId="2619833846" sldId="279"/>
        </pc:sldMkLst>
      </pc:sldChg>
      <pc:sldChg chg="modSp add del mod setBg">
        <pc:chgData name="665479@naver.com" userId="0dd125179e27eca2" providerId="LiveId" clId="{7BE11138-4B4A-4425-A9B1-E6C0642CFFBF}" dt="2022-01-11T08:18:25.598" v="2705" actId="47"/>
        <pc:sldMkLst>
          <pc:docMk/>
          <pc:sldMk cId="2668780803" sldId="279"/>
        </pc:sldMkLst>
        <pc:spChg chg="mod">
          <ac:chgData name="665479@naver.com" userId="0dd125179e27eca2" providerId="LiveId" clId="{7BE11138-4B4A-4425-A9B1-E6C0642CFFBF}" dt="2022-01-11T08:18:10.848" v="2702" actId="1076"/>
          <ac:spMkLst>
            <pc:docMk/>
            <pc:sldMk cId="2668780803" sldId="279"/>
            <ac:spMk id="2" creationId="{54CD8DE3-2580-47A5-9176-211677BE7EEB}"/>
          </ac:spMkLst>
        </pc:spChg>
        <pc:picChg chg="mod">
          <ac:chgData name="665479@naver.com" userId="0dd125179e27eca2" providerId="LiveId" clId="{7BE11138-4B4A-4425-A9B1-E6C0642CFFBF}" dt="2022-01-11T08:18:13.118" v="2703" actId="1076"/>
          <ac:picMkLst>
            <pc:docMk/>
            <pc:sldMk cId="2668780803" sldId="279"/>
            <ac:picMk id="5" creationId="{7A1D77D0-33AB-4865-8D1D-14E556BA13EE}"/>
          </ac:picMkLst>
        </pc:picChg>
      </pc:sldChg>
      <pc:sldChg chg="addSp delSp modSp add mod">
        <pc:chgData name="665479@naver.com" userId="0dd125179e27eca2" providerId="LiveId" clId="{7BE11138-4B4A-4425-A9B1-E6C0642CFFBF}" dt="2022-01-11T08:23:48.103" v="2843" actId="1076"/>
        <pc:sldMkLst>
          <pc:docMk/>
          <pc:sldMk cId="1926735374" sldId="280"/>
        </pc:sldMkLst>
        <pc:spChg chg="mod">
          <ac:chgData name="665479@naver.com" userId="0dd125179e27eca2" providerId="LiveId" clId="{7BE11138-4B4A-4425-A9B1-E6C0642CFFBF}" dt="2022-01-11T08:22:57.149" v="2836" actId="1076"/>
          <ac:spMkLst>
            <pc:docMk/>
            <pc:sldMk cId="1926735374" sldId="280"/>
            <ac:spMk id="11" creationId="{B11408FE-CC7F-486C-B6C2-1F97787F60B7}"/>
          </ac:spMkLst>
        </pc:spChg>
        <pc:picChg chg="add mod">
          <ac:chgData name="665479@naver.com" userId="0dd125179e27eca2" providerId="LiveId" clId="{7BE11138-4B4A-4425-A9B1-E6C0642CFFBF}" dt="2022-01-11T08:23:48.103" v="2843" actId="1076"/>
          <ac:picMkLst>
            <pc:docMk/>
            <pc:sldMk cId="1926735374" sldId="280"/>
            <ac:picMk id="4" creationId="{53F36176-D4D4-4881-8630-4E01D9D8D58A}"/>
          </ac:picMkLst>
        </pc:picChg>
        <pc:picChg chg="del">
          <ac:chgData name="665479@naver.com" userId="0dd125179e27eca2" providerId="LiveId" clId="{7BE11138-4B4A-4425-A9B1-E6C0642CFFBF}" dt="2022-01-11T08:22:59.131" v="2837" actId="478"/>
          <ac:picMkLst>
            <pc:docMk/>
            <pc:sldMk cId="1926735374" sldId="280"/>
            <ac:picMk id="8" creationId="{A9D5977C-F202-410D-9833-F17B61908A5E}"/>
          </ac:picMkLst>
        </pc:picChg>
      </pc:sldChg>
      <pc:sldChg chg="addSp delSp modSp add mod">
        <pc:chgData name="665479@naver.com" userId="0dd125179e27eca2" providerId="LiveId" clId="{7BE11138-4B4A-4425-A9B1-E6C0642CFFBF}" dt="2022-01-11T08:34:30.358" v="2947" actId="1076"/>
        <pc:sldMkLst>
          <pc:docMk/>
          <pc:sldMk cId="1564240382" sldId="281"/>
        </pc:sldMkLst>
        <pc:spChg chg="mod">
          <ac:chgData name="665479@naver.com" userId="0dd125179e27eca2" providerId="LiveId" clId="{7BE11138-4B4A-4425-A9B1-E6C0642CFFBF}" dt="2022-01-11T08:34:16.309" v="2942" actId="1076"/>
          <ac:spMkLst>
            <pc:docMk/>
            <pc:sldMk cId="1564240382" sldId="281"/>
            <ac:spMk id="2" creationId="{54CD8DE3-2580-47A5-9176-211677BE7EEB}"/>
          </ac:spMkLst>
        </pc:spChg>
        <pc:spChg chg="mod">
          <ac:chgData name="665479@naver.com" userId="0dd125179e27eca2" providerId="LiveId" clId="{7BE11138-4B4A-4425-A9B1-E6C0642CFFBF}" dt="2022-01-11T08:34:26.917" v="2946" actId="20577"/>
          <ac:spMkLst>
            <pc:docMk/>
            <pc:sldMk cId="1564240382" sldId="281"/>
            <ac:spMk id="11" creationId="{B11408FE-CC7F-486C-B6C2-1F97787F60B7}"/>
          </ac:spMkLst>
        </pc:spChg>
        <pc:picChg chg="del">
          <ac:chgData name="665479@naver.com" userId="0dd125179e27eca2" providerId="LiveId" clId="{7BE11138-4B4A-4425-A9B1-E6C0642CFFBF}" dt="2022-01-11T08:29:48.670" v="2845" actId="478"/>
          <ac:picMkLst>
            <pc:docMk/>
            <pc:sldMk cId="1564240382" sldId="281"/>
            <ac:picMk id="4" creationId="{53F36176-D4D4-4881-8630-4E01D9D8D58A}"/>
          </ac:picMkLst>
        </pc:picChg>
        <pc:picChg chg="add mod">
          <ac:chgData name="665479@naver.com" userId="0dd125179e27eca2" providerId="LiveId" clId="{7BE11138-4B4A-4425-A9B1-E6C0642CFFBF}" dt="2022-01-11T08:34:21.862" v="2944" actId="1076"/>
          <ac:picMkLst>
            <pc:docMk/>
            <pc:sldMk cId="1564240382" sldId="281"/>
            <ac:picMk id="5" creationId="{B87E397B-F5CE-4724-B75F-A020D269148A}"/>
          </ac:picMkLst>
        </pc:picChg>
        <pc:picChg chg="add mod">
          <ac:chgData name="665479@naver.com" userId="0dd125179e27eca2" providerId="LiveId" clId="{7BE11138-4B4A-4425-A9B1-E6C0642CFFBF}" dt="2022-01-11T08:34:19.934" v="2943" actId="1076"/>
          <ac:picMkLst>
            <pc:docMk/>
            <pc:sldMk cId="1564240382" sldId="281"/>
            <ac:picMk id="7" creationId="{066AF952-4FB9-4F29-9F2F-63BF3AC9AB5E}"/>
          </ac:picMkLst>
        </pc:picChg>
        <pc:picChg chg="add mod">
          <ac:chgData name="665479@naver.com" userId="0dd125179e27eca2" providerId="LiveId" clId="{7BE11138-4B4A-4425-A9B1-E6C0642CFFBF}" dt="2022-01-11T08:34:30.358" v="2947" actId="1076"/>
          <ac:picMkLst>
            <pc:docMk/>
            <pc:sldMk cId="1564240382" sldId="281"/>
            <ac:picMk id="9" creationId="{C3820AD4-81C1-475A-B145-9A1C7CE91C04}"/>
          </ac:picMkLst>
        </pc:picChg>
      </pc:sldChg>
      <pc:sldChg chg="addSp delSp modSp add mod ord modAnim">
        <pc:chgData name="665479@naver.com" userId="0dd125179e27eca2" providerId="LiveId" clId="{7BE11138-4B4A-4425-A9B1-E6C0642CFFBF}" dt="2022-01-11T09:23:46.831" v="4133"/>
        <pc:sldMkLst>
          <pc:docMk/>
          <pc:sldMk cId="3407814320" sldId="282"/>
        </pc:sldMkLst>
        <pc:spChg chg="mod">
          <ac:chgData name="665479@naver.com" userId="0dd125179e27eca2" providerId="LiveId" clId="{7BE11138-4B4A-4425-A9B1-E6C0642CFFBF}" dt="2022-01-11T09:13:52.830" v="3753" actId="1076"/>
          <ac:spMkLst>
            <pc:docMk/>
            <pc:sldMk cId="3407814320" sldId="282"/>
            <ac:spMk id="2" creationId="{54CD8DE3-2580-47A5-9176-211677BE7EEB}"/>
          </ac:spMkLst>
        </pc:spChg>
        <pc:spChg chg="add mod">
          <ac:chgData name="665479@naver.com" userId="0dd125179e27eca2" providerId="LiveId" clId="{7BE11138-4B4A-4425-A9B1-E6C0642CFFBF}" dt="2022-01-11T09:23:30.787" v="4130" actId="164"/>
          <ac:spMkLst>
            <pc:docMk/>
            <pc:sldMk cId="3407814320" sldId="282"/>
            <ac:spMk id="3" creationId="{34FEC654-EB7C-4F80-8B22-A3B3E22284F1}"/>
          </ac:spMkLst>
        </pc:spChg>
        <pc:spChg chg="add del mod">
          <ac:chgData name="665479@naver.com" userId="0dd125179e27eca2" providerId="LiveId" clId="{7BE11138-4B4A-4425-A9B1-E6C0642CFFBF}" dt="2022-01-11T08:52:12.804" v="3619" actId="478"/>
          <ac:spMkLst>
            <pc:docMk/>
            <pc:sldMk cId="3407814320" sldId="282"/>
            <ac:spMk id="6" creationId="{A3826A0F-24A2-4F5A-88B9-172A606C065A}"/>
          </ac:spMkLst>
        </pc:spChg>
        <pc:spChg chg="add mod">
          <ac:chgData name="665479@naver.com" userId="0dd125179e27eca2" providerId="LiveId" clId="{7BE11138-4B4A-4425-A9B1-E6C0642CFFBF}" dt="2022-01-11T09:13:59.054" v="3756" actId="1076"/>
          <ac:spMkLst>
            <pc:docMk/>
            <pc:sldMk cId="3407814320" sldId="282"/>
            <ac:spMk id="7" creationId="{AAFFA279-B860-4FBE-983D-98FCE2B845F4}"/>
          </ac:spMkLst>
        </pc:spChg>
        <pc:spChg chg="del mod">
          <ac:chgData name="665479@naver.com" userId="0dd125179e27eca2" providerId="LiveId" clId="{7BE11138-4B4A-4425-A9B1-E6C0642CFFBF}" dt="2022-01-11T08:46:10.771" v="3005" actId="478"/>
          <ac:spMkLst>
            <pc:docMk/>
            <pc:sldMk cId="3407814320" sldId="282"/>
            <ac:spMk id="11" creationId="{B11408FE-CC7F-486C-B6C2-1F97787F60B7}"/>
          </ac:spMkLst>
        </pc:spChg>
        <pc:spChg chg="add del mod">
          <ac:chgData name="665479@naver.com" userId="0dd125179e27eca2" providerId="LiveId" clId="{7BE11138-4B4A-4425-A9B1-E6C0642CFFBF}" dt="2022-01-11T09:21:19.727" v="4109"/>
          <ac:spMkLst>
            <pc:docMk/>
            <pc:sldMk cId="3407814320" sldId="282"/>
            <ac:spMk id="18" creationId="{0606B4E5-7166-4936-9984-2AF6D8BAA87A}"/>
          </ac:spMkLst>
        </pc:spChg>
        <pc:spChg chg="add del mod ord">
          <ac:chgData name="665479@naver.com" userId="0dd125179e27eca2" providerId="LiveId" clId="{7BE11138-4B4A-4425-A9B1-E6C0642CFFBF}" dt="2022-01-11T09:21:55.613" v="4113"/>
          <ac:spMkLst>
            <pc:docMk/>
            <pc:sldMk cId="3407814320" sldId="282"/>
            <ac:spMk id="19" creationId="{06E611C4-DEC0-4488-8701-022F5D052945}"/>
          </ac:spMkLst>
        </pc:spChg>
        <pc:spChg chg="add del mod ord">
          <ac:chgData name="665479@naver.com" userId="0dd125179e27eca2" providerId="LiveId" clId="{7BE11138-4B4A-4425-A9B1-E6C0642CFFBF}" dt="2022-01-11T09:23:23.877" v="4129"/>
          <ac:spMkLst>
            <pc:docMk/>
            <pc:sldMk cId="3407814320" sldId="282"/>
            <ac:spMk id="21" creationId="{E7B78139-32C5-46D5-95C4-1A90995CC66F}"/>
          </ac:spMkLst>
        </pc:spChg>
        <pc:grpChg chg="add mod">
          <ac:chgData name="665479@naver.com" userId="0dd125179e27eca2" providerId="LiveId" clId="{7BE11138-4B4A-4425-A9B1-E6C0642CFFBF}" dt="2022-01-11T09:23:30.787" v="4130" actId="164"/>
          <ac:grpSpMkLst>
            <pc:docMk/>
            <pc:sldMk cId="3407814320" sldId="282"/>
            <ac:grpSpMk id="22" creationId="{8A284C39-BF61-481A-A0B7-32BAA4AC1F92}"/>
          </ac:grpSpMkLst>
        </pc:grpChg>
        <pc:picChg chg="del">
          <ac:chgData name="665479@naver.com" userId="0dd125179e27eca2" providerId="LiveId" clId="{7BE11138-4B4A-4425-A9B1-E6C0642CFFBF}" dt="2022-01-11T08:46:08.776" v="3003" actId="478"/>
          <ac:picMkLst>
            <pc:docMk/>
            <pc:sldMk cId="3407814320" sldId="282"/>
            <ac:picMk id="8" creationId="{A9D5977C-F202-410D-9833-F17B61908A5E}"/>
          </ac:picMkLst>
        </pc:picChg>
        <pc:picChg chg="add del">
          <ac:chgData name="665479@naver.com" userId="0dd125179e27eca2" providerId="LiveId" clId="{7BE11138-4B4A-4425-A9B1-E6C0642CFFBF}" dt="2022-01-11T09:11:00.099" v="3717" actId="478"/>
          <ac:picMkLst>
            <pc:docMk/>
            <pc:sldMk cId="3407814320" sldId="282"/>
            <ac:picMk id="10" creationId="{FEA18037-2790-4D63-A55D-295E0E4C702F}"/>
          </ac:picMkLst>
        </pc:picChg>
        <pc:picChg chg="add del">
          <ac:chgData name="665479@naver.com" userId="0dd125179e27eca2" providerId="LiveId" clId="{7BE11138-4B4A-4425-A9B1-E6C0642CFFBF}" dt="2022-01-11T09:11:19.372" v="3719" actId="478"/>
          <ac:picMkLst>
            <pc:docMk/>
            <pc:sldMk cId="3407814320" sldId="282"/>
            <ac:picMk id="13" creationId="{B3D29733-DC79-4A67-9C31-F3B85573F410}"/>
          </ac:picMkLst>
        </pc:picChg>
        <pc:picChg chg="add del">
          <ac:chgData name="665479@naver.com" userId="0dd125179e27eca2" providerId="LiveId" clId="{7BE11138-4B4A-4425-A9B1-E6C0642CFFBF}" dt="2022-01-11T09:11:31.566" v="3721" actId="478"/>
          <ac:picMkLst>
            <pc:docMk/>
            <pc:sldMk cId="3407814320" sldId="282"/>
            <ac:picMk id="15" creationId="{BC963A8C-6F55-4012-B342-8F3035FF1774}"/>
          </ac:picMkLst>
        </pc:picChg>
        <pc:picChg chg="add mod">
          <ac:chgData name="665479@naver.com" userId="0dd125179e27eca2" providerId="LiveId" clId="{7BE11138-4B4A-4425-A9B1-E6C0642CFFBF}" dt="2022-01-11T09:23:30.787" v="4130" actId="164"/>
          <ac:picMkLst>
            <pc:docMk/>
            <pc:sldMk cId="3407814320" sldId="282"/>
            <ac:picMk id="17" creationId="{FEC7894A-C910-4ED9-BAFD-B6AE4C246075}"/>
          </ac:picMkLst>
        </pc:picChg>
        <pc:cxnChg chg="add del mod">
          <ac:chgData name="665479@naver.com" userId="0dd125179e27eca2" providerId="LiveId" clId="{7BE11138-4B4A-4425-A9B1-E6C0642CFFBF}" dt="2022-01-11T08:51:14.591" v="3610" actId="478"/>
          <ac:cxnSpMkLst>
            <pc:docMk/>
            <pc:sldMk cId="3407814320" sldId="282"/>
            <ac:cxnSpMk id="5" creationId="{10AFB754-1B33-4AA4-87A2-7ECB19FDD436}"/>
          </ac:cxnSpMkLst>
        </pc:cxnChg>
      </pc:sldChg>
      <pc:sldChg chg="addSp delSp modSp add mod delAnim modAnim">
        <pc:chgData name="665479@naver.com" userId="0dd125179e27eca2" providerId="LiveId" clId="{7BE11138-4B4A-4425-A9B1-E6C0642CFFBF}" dt="2022-01-11T09:44:35.740" v="4601"/>
        <pc:sldMkLst>
          <pc:docMk/>
          <pc:sldMk cId="979703490" sldId="283"/>
        </pc:sldMkLst>
        <pc:spChg chg="mod">
          <ac:chgData name="665479@naver.com" userId="0dd125179e27eca2" providerId="LiveId" clId="{7BE11138-4B4A-4425-A9B1-E6C0642CFFBF}" dt="2022-01-11T09:00:38.090" v="3660" actId="20577"/>
          <ac:spMkLst>
            <pc:docMk/>
            <pc:sldMk cId="979703490" sldId="283"/>
            <ac:spMk id="2" creationId="{54CD8DE3-2580-47A5-9176-211677BE7EEB}"/>
          </ac:spMkLst>
        </pc:spChg>
        <pc:spChg chg="mod">
          <ac:chgData name="665479@naver.com" userId="0dd125179e27eca2" providerId="LiveId" clId="{7BE11138-4B4A-4425-A9B1-E6C0642CFFBF}" dt="2022-01-11T09:44:06.636" v="4598" actId="1076"/>
          <ac:spMkLst>
            <pc:docMk/>
            <pc:sldMk cId="979703490" sldId="283"/>
            <ac:spMk id="3" creationId="{34FEC654-EB7C-4F80-8B22-A3B3E22284F1}"/>
          </ac:spMkLst>
        </pc:spChg>
        <pc:spChg chg="del">
          <ac:chgData name="665479@naver.com" userId="0dd125179e27eca2" providerId="LiveId" clId="{7BE11138-4B4A-4425-A9B1-E6C0642CFFBF}" dt="2022-01-11T09:00:41.322" v="3661" actId="478"/>
          <ac:spMkLst>
            <pc:docMk/>
            <pc:sldMk cId="979703490" sldId="283"/>
            <ac:spMk id="7" creationId="{AAFFA279-B860-4FBE-983D-98FCE2B845F4}"/>
          </ac:spMkLst>
        </pc:spChg>
        <pc:picChg chg="add mod">
          <ac:chgData name="665479@naver.com" userId="0dd125179e27eca2" providerId="LiveId" clId="{7BE11138-4B4A-4425-A9B1-E6C0642CFFBF}" dt="2022-01-11T09:44:15.388" v="4599" actId="1076"/>
          <ac:picMkLst>
            <pc:docMk/>
            <pc:sldMk cId="979703490" sldId="283"/>
            <ac:picMk id="5" creationId="{183C8AC3-2B46-471F-A6BE-F40C65745210}"/>
          </ac:picMkLst>
        </pc:picChg>
      </pc:sldChg>
      <pc:sldChg chg="delSp modSp add del mod">
        <pc:chgData name="665479@naver.com" userId="0dd125179e27eca2" providerId="LiveId" clId="{7BE11138-4B4A-4425-A9B1-E6C0642CFFBF}" dt="2022-01-11T09:55:07.981" v="4613" actId="47"/>
        <pc:sldMkLst>
          <pc:docMk/>
          <pc:sldMk cId="1984876621" sldId="284"/>
        </pc:sldMkLst>
        <pc:spChg chg="mod">
          <ac:chgData name="665479@naver.com" userId="0dd125179e27eca2" providerId="LiveId" clId="{7BE11138-4B4A-4425-A9B1-E6C0642CFFBF}" dt="2022-01-11T09:53:38.876" v="4604" actId="6549"/>
          <ac:spMkLst>
            <pc:docMk/>
            <pc:sldMk cId="1984876621" sldId="284"/>
            <ac:spMk id="3" creationId="{34FEC654-EB7C-4F80-8B22-A3B3E22284F1}"/>
          </ac:spMkLst>
        </pc:spChg>
        <pc:picChg chg="del">
          <ac:chgData name="665479@naver.com" userId="0dd125179e27eca2" providerId="LiveId" clId="{7BE11138-4B4A-4425-A9B1-E6C0642CFFBF}" dt="2022-01-11T09:53:37.187" v="4603" actId="478"/>
          <ac:picMkLst>
            <pc:docMk/>
            <pc:sldMk cId="1984876621" sldId="284"/>
            <ac:picMk id="5" creationId="{183C8AC3-2B46-471F-A6BE-F40C65745210}"/>
          </ac:picMkLst>
        </pc:picChg>
      </pc:sldChg>
      <pc:sldChg chg="addSp delSp modSp add mod">
        <pc:chgData name="665479@naver.com" userId="0dd125179e27eca2" providerId="LiveId" clId="{7BE11138-4B4A-4425-A9B1-E6C0642CFFBF}" dt="2022-01-11T09:54:21.076" v="4612" actId="1076"/>
        <pc:sldMkLst>
          <pc:docMk/>
          <pc:sldMk cId="3266347637" sldId="285"/>
        </pc:sldMkLst>
        <pc:spChg chg="mod">
          <ac:chgData name="665479@naver.com" userId="0dd125179e27eca2" providerId="LiveId" clId="{7BE11138-4B4A-4425-A9B1-E6C0642CFFBF}" dt="2022-01-11T09:54:13.341" v="4611" actId="1076"/>
          <ac:spMkLst>
            <pc:docMk/>
            <pc:sldMk cId="3266347637" sldId="285"/>
            <ac:spMk id="2" creationId="{54CD8DE3-2580-47A5-9176-211677BE7EEB}"/>
          </ac:spMkLst>
        </pc:spChg>
        <pc:spChg chg="del mod">
          <ac:chgData name="665479@naver.com" userId="0dd125179e27eca2" providerId="LiveId" clId="{7BE11138-4B4A-4425-A9B1-E6C0642CFFBF}" dt="2022-01-11T09:53:48.061" v="4608" actId="478"/>
          <ac:spMkLst>
            <pc:docMk/>
            <pc:sldMk cId="3266347637" sldId="285"/>
            <ac:spMk id="3" creationId="{34FEC654-EB7C-4F80-8B22-A3B3E22284F1}"/>
          </ac:spMkLst>
        </pc:spChg>
        <pc:picChg chg="del">
          <ac:chgData name="665479@naver.com" userId="0dd125179e27eca2" providerId="LiveId" clId="{7BE11138-4B4A-4425-A9B1-E6C0642CFFBF}" dt="2022-01-11T09:53:42.666" v="4606" actId="478"/>
          <ac:picMkLst>
            <pc:docMk/>
            <pc:sldMk cId="3266347637" sldId="285"/>
            <ac:picMk id="5" creationId="{183C8AC3-2B46-471F-A6BE-F40C65745210}"/>
          </ac:picMkLst>
        </pc:picChg>
        <pc:picChg chg="add mod">
          <ac:chgData name="665479@naver.com" userId="0dd125179e27eca2" providerId="LiveId" clId="{7BE11138-4B4A-4425-A9B1-E6C0642CFFBF}" dt="2022-01-11T09:54:21.076" v="4612" actId="1076"/>
          <ac:picMkLst>
            <pc:docMk/>
            <pc:sldMk cId="3266347637" sldId="285"/>
            <ac:picMk id="6" creationId="{3BB738C4-FA2D-497A-AAC5-A7E39673C66E}"/>
          </ac:picMkLst>
        </pc:picChg>
      </pc:sldChg>
    </pc:docChg>
  </pc:docChgLst>
  <pc:docChgLst>
    <pc:chgData name="665479@naver.com" userId="0dd125179e27eca2" providerId="LiveId" clId="{50B1767D-0127-4E27-8F23-DF9D72649308}"/>
    <pc:docChg chg="undo custSel addSld modSld sldOrd">
      <pc:chgData name="665479@naver.com" userId="0dd125179e27eca2" providerId="LiveId" clId="{50B1767D-0127-4E27-8F23-DF9D72649308}" dt="2022-01-11T03:29:39.427" v="658" actId="20577"/>
      <pc:docMkLst>
        <pc:docMk/>
      </pc:docMkLst>
      <pc:sldChg chg="addSp delSp modSp mod">
        <pc:chgData name="665479@naver.com" userId="0dd125179e27eca2" providerId="LiveId" clId="{50B1767D-0127-4E27-8F23-DF9D72649308}" dt="2022-01-11T03:25:49.692" v="383"/>
        <pc:sldMkLst>
          <pc:docMk/>
          <pc:sldMk cId="0" sldId="256"/>
        </pc:sldMkLst>
        <pc:spChg chg="mod">
          <ac:chgData name="665479@naver.com" userId="0dd125179e27eca2" providerId="LiveId" clId="{50B1767D-0127-4E27-8F23-DF9D72649308}" dt="2022-01-11T03:21:44.023" v="120" actId="20577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665479@naver.com" userId="0dd125179e27eca2" providerId="LiveId" clId="{50B1767D-0127-4E27-8F23-DF9D72649308}" dt="2022-01-11T03:25:33.161" v="377" actId="20577"/>
          <ac:spMkLst>
            <pc:docMk/>
            <pc:sldMk cId="0" sldId="256"/>
            <ac:spMk id="3" creationId="{00000000-0000-0000-0000-000000000000}"/>
          </ac:spMkLst>
        </pc:spChg>
        <pc:spChg chg="del">
          <ac:chgData name="665479@naver.com" userId="0dd125179e27eca2" providerId="LiveId" clId="{50B1767D-0127-4E27-8F23-DF9D72649308}" dt="2022-01-11T03:21:02.123" v="42" actId="478"/>
          <ac:spMkLst>
            <pc:docMk/>
            <pc:sldMk cId="0" sldId="256"/>
            <ac:spMk id="4" creationId="{00000000-0000-0000-0000-000000000000}"/>
          </ac:spMkLst>
        </pc:spChg>
        <pc:spChg chg="mod ord">
          <ac:chgData name="665479@naver.com" userId="0dd125179e27eca2" providerId="LiveId" clId="{50B1767D-0127-4E27-8F23-DF9D72649308}" dt="2022-01-11T03:25:49.692" v="383"/>
          <ac:spMkLst>
            <pc:docMk/>
            <pc:sldMk cId="0" sldId="256"/>
            <ac:spMk id="5" creationId="{00000000-0000-0000-0000-000000000000}"/>
          </ac:spMkLst>
        </pc:spChg>
      </pc:sldChg>
      <pc:sldChg chg="delSp modSp mod">
        <pc:chgData name="665479@naver.com" userId="0dd125179e27eca2" providerId="LiveId" clId="{50B1767D-0127-4E27-8F23-DF9D72649308}" dt="2022-01-11T03:28:16.315" v="571" actId="20577"/>
        <pc:sldMkLst>
          <pc:docMk/>
          <pc:sldMk cId="0" sldId="257"/>
        </pc:sldMkLst>
        <pc:spChg chg="del">
          <ac:chgData name="665479@naver.com" userId="0dd125179e27eca2" providerId="LiveId" clId="{50B1767D-0127-4E27-8F23-DF9D72649308}" dt="2022-01-11T03:27:15.752" v="469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665479@naver.com" userId="0dd125179e27eca2" providerId="LiveId" clId="{50B1767D-0127-4E27-8F23-DF9D72649308}" dt="2022-01-11T03:27:44.660" v="478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665479@naver.com" userId="0dd125179e27eca2" providerId="LiveId" clId="{50B1767D-0127-4E27-8F23-DF9D72649308}" dt="2022-01-11T03:28:16.315" v="571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665479@naver.com" userId="0dd125179e27eca2" providerId="LiveId" clId="{50B1767D-0127-4E27-8F23-DF9D72649308}" dt="2022-01-11T03:27:05.860" v="468"/>
          <ac:spMkLst>
            <pc:docMk/>
            <pc:sldMk cId="0" sldId="257"/>
            <ac:spMk id="6" creationId="{00000000-0000-0000-0000-000000000000}"/>
          </ac:spMkLst>
        </pc:spChg>
      </pc:sldChg>
      <pc:sldChg chg="modSp mod ord">
        <pc:chgData name="665479@naver.com" userId="0dd125179e27eca2" providerId="LiveId" clId="{50B1767D-0127-4E27-8F23-DF9D72649308}" dt="2022-01-11T03:29:22.904" v="641" actId="20577"/>
        <pc:sldMkLst>
          <pc:docMk/>
          <pc:sldMk cId="0" sldId="258"/>
        </pc:sldMkLst>
        <pc:spChg chg="mod">
          <ac:chgData name="665479@naver.com" userId="0dd125179e27eca2" providerId="LiveId" clId="{50B1767D-0127-4E27-8F23-DF9D72649308}" dt="2022-01-11T03:29:22.904" v="641" actId="20577"/>
          <ac:spMkLst>
            <pc:docMk/>
            <pc:sldMk cId="0" sldId="258"/>
            <ac:spMk id="38" creationId="{00000000-0000-0000-0000-000000000000}"/>
          </ac:spMkLst>
        </pc:spChg>
      </pc:sldChg>
      <pc:sldChg chg="modSp mod">
        <pc:chgData name="665479@naver.com" userId="0dd125179e27eca2" providerId="LiveId" clId="{50B1767D-0127-4E27-8F23-DF9D72649308}" dt="2022-01-11T03:29:39.427" v="658" actId="20577"/>
        <pc:sldMkLst>
          <pc:docMk/>
          <pc:sldMk cId="0" sldId="259"/>
        </pc:sldMkLst>
        <pc:spChg chg="mod">
          <ac:chgData name="665479@naver.com" userId="0dd125179e27eca2" providerId="LiveId" clId="{50B1767D-0127-4E27-8F23-DF9D72649308}" dt="2022-01-11T03:29:39.427" v="658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add mod">
        <pc:chgData name="665479@naver.com" userId="0dd125179e27eca2" providerId="LiveId" clId="{50B1767D-0127-4E27-8F23-DF9D72649308}" dt="2022-01-11T03:28:55.338" v="629"/>
        <pc:sldMkLst>
          <pc:docMk/>
          <pc:sldMk cId="1205723254" sldId="271"/>
        </pc:sldMkLst>
        <pc:spChg chg="mod">
          <ac:chgData name="665479@naver.com" userId="0dd125179e27eca2" providerId="LiveId" clId="{50B1767D-0127-4E27-8F23-DF9D72649308}" dt="2022-01-11T03:28:55.338" v="629"/>
          <ac:spMkLst>
            <pc:docMk/>
            <pc:sldMk cId="1205723254" sldId="271"/>
            <ac:spMk id="6" creationId="{00000000-0000-0000-0000-000000000000}"/>
          </ac:spMkLst>
        </pc:spChg>
      </pc:sldChg>
      <pc:sldChg chg="modSp add mod">
        <pc:chgData name="665479@naver.com" userId="0dd125179e27eca2" providerId="LiveId" clId="{50B1767D-0127-4E27-8F23-DF9D72649308}" dt="2022-01-11T03:29:29.713" v="649"/>
        <pc:sldMkLst>
          <pc:docMk/>
          <pc:sldMk cId="1844601446" sldId="272"/>
        </pc:sldMkLst>
        <pc:spChg chg="mod">
          <ac:chgData name="665479@naver.com" userId="0dd125179e27eca2" providerId="LiveId" clId="{50B1767D-0127-4E27-8F23-DF9D72649308}" dt="2022-01-11T03:29:29.713" v="649"/>
          <ac:spMkLst>
            <pc:docMk/>
            <pc:sldMk cId="1844601446" sldId="272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C7F2-A983-4291-94E2-D3BA97ABE2A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CC86-8ACD-4B16-9301-3B52A379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0CC86-8ACD-4B16-9301-3B52A379CD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45740" y="1333500"/>
            <a:ext cx="21022421" cy="10556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Deep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Learning</a:t>
            </a:r>
          </a:p>
          <a:p>
            <a:r>
              <a:rPr lang="en-US" altLang="ko-KR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Ch 6 - 2, 4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022 Deep Learning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2 0 1 9 3 0 5 0 5 2  </a:t>
            </a:r>
            <a:r>
              <a:rPr lang="ko-KR" altLang="en-US" dirty="0"/>
              <a:t>이 지 수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5791200" y="878871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 err="1"/>
              <a:t>SimpleRNN</a:t>
            </a:r>
            <a:endParaRPr lang="en-US" altLang="ko-KR" sz="10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D5977C-F202-410D-9833-F17B6190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57" y="3619500"/>
            <a:ext cx="8991600" cy="4646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1408FE-CC7F-486C-B6C2-1F97787F60B7}"/>
              </a:ext>
            </a:extLst>
          </p:cNvPr>
          <p:cNvSpPr txBox="1"/>
          <p:nvPr/>
        </p:nvSpPr>
        <p:spPr>
          <a:xfrm>
            <a:off x="6780657" y="8854131"/>
            <a:ext cx="472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(2)</a:t>
            </a:r>
            <a:r>
              <a:rPr lang="ko-KR" altLang="en-US" sz="3000" dirty="0"/>
              <a:t>전체 상태 시퀀스 반환</a:t>
            </a:r>
          </a:p>
        </p:txBody>
      </p:sp>
    </p:spTree>
    <p:extLst>
      <p:ext uri="{BB962C8B-B14F-4D97-AF65-F5344CB8AC3E}">
        <p14:creationId xmlns:p14="http://schemas.microsoft.com/office/powerpoint/2010/main" val="124909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5791200" y="878871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 err="1"/>
              <a:t>SimpleRNN</a:t>
            </a:r>
            <a:endParaRPr lang="en-US" altLang="ko-KR" sz="1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408FE-CC7F-486C-B6C2-1F97787F60B7}"/>
              </a:ext>
            </a:extLst>
          </p:cNvPr>
          <p:cNvSpPr txBox="1"/>
          <p:nvPr/>
        </p:nvSpPr>
        <p:spPr>
          <a:xfrm>
            <a:off x="5370385" y="9029700"/>
            <a:ext cx="7544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(3) </a:t>
            </a:r>
            <a:r>
              <a:rPr lang="ko-KR" altLang="en-US" sz="3000" dirty="0"/>
              <a:t>중간층들이 전체 출력 시퀀스를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36176-D4D4-4881-8630-4E01D9D8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90" y="2572959"/>
            <a:ext cx="7039132" cy="58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494785" y="1259294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 err="1"/>
              <a:t>SimpleRNN</a:t>
            </a:r>
            <a:endParaRPr lang="en-US" altLang="ko-KR" sz="1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408FE-CC7F-486C-B6C2-1F97787F60B7}"/>
              </a:ext>
            </a:extLst>
          </p:cNvPr>
          <p:cNvSpPr txBox="1"/>
          <p:nvPr/>
        </p:nvSpPr>
        <p:spPr>
          <a:xfrm>
            <a:off x="715616" y="7452092"/>
            <a:ext cx="7544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IMDB </a:t>
            </a:r>
            <a:r>
              <a:rPr lang="ko-KR" altLang="en-US" sz="3000" dirty="0"/>
              <a:t>영화 리뷰 분류 문제에 </a:t>
            </a:r>
            <a:r>
              <a:rPr lang="en-US" altLang="ko-KR" sz="3000" dirty="0" err="1"/>
              <a:t>SimpleRNN</a:t>
            </a:r>
            <a:r>
              <a:rPr lang="en-US" altLang="ko-KR" sz="3000" dirty="0"/>
              <a:t> </a:t>
            </a:r>
            <a:r>
              <a:rPr lang="ko-KR" altLang="en-US" sz="3000" dirty="0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E397B-F5CE-4724-B75F-A020D269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"/>
          <a:stretch/>
        </p:blipFill>
        <p:spPr>
          <a:xfrm>
            <a:off x="386245" y="3848100"/>
            <a:ext cx="8431622" cy="32004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423DB06-B16D-45B5-8E0F-B1B62C51CDA1}"/>
              </a:ext>
            </a:extLst>
          </p:cNvPr>
          <p:cNvGrpSpPr/>
          <p:nvPr/>
        </p:nvGrpSpPr>
        <p:grpSpPr>
          <a:xfrm>
            <a:off x="12725400" y="2139506"/>
            <a:ext cx="4608443" cy="7159235"/>
            <a:chOff x="12240828" y="2178188"/>
            <a:chExt cx="4608443" cy="71592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6AF952-4FB9-4F29-9F2F-63BF3AC9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0828" y="2178188"/>
              <a:ext cx="4608443" cy="28985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820AD4-81C1-475A-B145-9A1C7CE9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0828" y="6438900"/>
              <a:ext cx="4495884" cy="2898523"/>
            </a:xfrm>
            <a:prstGeom prst="rect">
              <a:avLst/>
            </a:prstGeom>
          </p:spPr>
        </p:pic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19D052-65CD-4E9A-B881-49B16E7B9D49}"/>
              </a:ext>
            </a:extLst>
          </p:cNvPr>
          <p:cNvSpPr/>
          <p:nvPr/>
        </p:nvSpPr>
        <p:spPr>
          <a:xfrm>
            <a:off x="9891957" y="4686300"/>
            <a:ext cx="1522857" cy="1295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DD580-53A0-4DF3-BCBA-BD6D0A4C6AB0}"/>
              </a:ext>
            </a:extLst>
          </p:cNvPr>
          <p:cNvSpPr txBox="1"/>
          <p:nvPr/>
        </p:nvSpPr>
        <p:spPr>
          <a:xfrm>
            <a:off x="9033647" y="6440045"/>
            <a:ext cx="3475973" cy="4616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/>
              <a:t>85%</a:t>
            </a:r>
            <a:r>
              <a:rPr lang="ko-KR" altLang="en-US" sz="2400" dirty="0"/>
              <a:t> 정도의 검증 정확도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642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029200" y="3275619"/>
            <a:ext cx="14699950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LSTM</a:t>
            </a:r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과 </a:t>
            </a:r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GRU </a:t>
            </a:r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층 이해하기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4647056" y="1065367"/>
            <a:ext cx="899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7200" dirty="0"/>
              <a:t>LSTM</a:t>
            </a:r>
            <a:r>
              <a:rPr lang="ko-KR" altLang="en-US" sz="7200" dirty="0"/>
              <a:t>과 </a:t>
            </a:r>
            <a:r>
              <a:rPr lang="en-US" altLang="ko-KR" sz="7200" dirty="0"/>
              <a:t>GRU </a:t>
            </a:r>
            <a:r>
              <a:rPr lang="ko-KR" altLang="en-US" sz="7200" dirty="0"/>
              <a:t>층</a:t>
            </a:r>
            <a:endParaRPr lang="en-US" altLang="ko-KR" sz="10000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AAFFA279-B860-4FBE-983D-98FCE2B845F4}"/>
              </a:ext>
            </a:extLst>
          </p:cNvPr>
          <p:cNvSpPr/>
          <p:nvPr/>
        </p:nvSpPr>
        <p:spPr>
          <a:xfrm>
            <a:off x="8637459" y="2945951"/>
            <a:ext cx="1010794" cy="1327421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284C39-BF61-481A-A0B7-32BAA4AC1F92}"/>
              </a:ext>
            </a:extLst>
          </p:cNvPr>
          <p:cNvGrpSpPr/>
          <p:nvPr/>
        </p:nvGrpSpPr>
        <p:grpSpPr>
          <a:xfrm>
            <a:off x="1066800" y="4838700"/>
            <a:ext cx="15697200" cy="4876800"/>
            <a:chOff x="1066800" y="4838700"/>
            <a:chExt cx="15697200" cy="48768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FEC654-EB7C-4F80-8B22-A3B3E22284F1}"/>
                </a:ext>
              </a:extLst>
            </p:cNvPr>
            <p:cNvSpPr txBox="1"/>
            <p:nvPr/>
          </p:nvSpPr>
          <p:spPr>
            <a:xfrm>
              <a:off x="11430000" y="5118652"/>
              <a:ext cx="5334000" cy="41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err="1"/>
                <a:t>SimpleRNN</a:t>
              </a:r>
              <a:r>
                <a:rPr lang="ko-KR" altLang="en-US" sz="3200" dirty="0"/>
                <a:t>의 문제점</a:t>
              </a:r>
              <a:endParaRPr lang="en-US" altLang="ko-KR" sz="3200" dirty="0"/>
            </a:p>
            <a:p>
              <a:pPr algn="ctr">
                <a:lnSpc>
                  <a:spcPct val="150000"/>
                </a:lnSpc>
              </a:pPr>
              <a:endParaRPr lang="en-US" altLang="ko-KR" sz="2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/>
                <a:t>긴 시간에 걸친 의존성은 학습할 수 없음</a:t>
              </a:r>
              <a:endParaRPr lang="en-US" altLang="ko-KR" sz="20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/>
                <a:t>(</a:t>
              </a:r>
              <a:r>
                <a:rPr lang="ko-KR" altLang="en-US" sz="2000" dirty="0"/>
                <a:t>층을 많이 추가할수록 훈련하기 어려움</a:t>
              </a:r>
              <a:endParaRPr lang="en-US" altLang="ko-KR" sz="20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err="1">
                  <a:solidFill>
                    <a:schemeClr val="accent1"/>
                  </a:solidFill>
                </a:rPr>
                <a:t>그래디언트</a:t>
              </a:r>
              <a:r>
                <a:rPr lang="ko-KR" altLang="en-US" sz="2000" dirty="0">
                  <a:solidFill>
                    <a:schemeClr val="accent1"/>
                  </a:solidFill>
                </a:rPr>
                <a:t> 소실문제</a:t>
              </a:r>
              <a:r>
                <a:rPr lang="en-US" altLang="ko-KR" sz="2000" dirty="0"/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/>
                <a:t>입력 데이터가 커지면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학습 능력 저하</a:t>
              </a:r>
              <a:endParaRPr lang="en-US" altLang="ko-KR" sz="20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/>
                <a:t>데이터의 뒤쪽으로 갈수록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앞쪽의 </a:t>
              </a:r>
              <a:endParaRPr lang="en-US" altLang="ko-KR" sz="20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/>
                <a:t>입력 데이터를 까먹음 </a:t>
              </a:r>
              <a:r>
                <a:rPr lang="en-US" altLang="ko-KR" sz="2000" dirty="0"/>
                <a:t>-&gt; </a:t>
              </a:r>
              <a:r>
                <a:rPr lang="ko-KR" altLang="en-US" sz="2000" dirty="0">
                  <a:solidFill>
                    <a:schemeClr val="accent1"/>
                  </a:solidFill>
                </a:rPr>
                <a:t>장기 의존성</a:t>
              </a:r>
              <a:endParaRPr lang="en-US" altLang="ko-KR" sz="2000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EC7894A-C910-4ED9-BAFD-B6AE4C24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838700"/>
              <a:ext cx="8979049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8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4647057" y="1552732"/>
            <a:ext cx="899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/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C654-EB7C-4F80-8B22-A3B3E22284F1}"/>
              </a:ext>
            </a:extLst>
          </p:cNvPr>
          <p:cNvSpPr txBox="1"/>
          <p:nvPr/>
        </p:nvSpPr>
        <p:spPr>
          <a:xfrm>
            <a:off x="9829800" y="3909085"/>
            <a:ext cx="68580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정보를 여러 타임스텝에 걸쳐 나름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출력 값 이외에 </a:t>
            </a:r>
            <a:r>
              <a:rPr lang="en-US" altLang="ko-KR" sz="2400" dirty="0"/>
              <a:t>LSTM</a:t>
            </a:r>
            <a:r>
              <a:rPr lang="ko-KR" altLang="en-US" sz="2400" dirty="0"/>
              <a:t>셀 사이에서 공유되는 셀의 상태가 존재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기존의 </a:t>
            </a:r>
            <a:r>
              <a:rPr lang="en-US" altLang="ko-KR" sz="2400" dirty="0"/>
              <a:t>RNN</a:t>
            </a:r>
            <a:r>
              <a:rPr lang="ko-KR" altLang="en-US" sz="2400" dirty="0"/>
              <a:t>에서 </a:t>
            </a:r>
            <a:r>
              <a:rPr lang="en-US" altLang="ko-KR" sz="2400" dirty="0"/>
              <a:t>c</a:t>
            </a:r>
            <a:r>
              <a:rPr lang="ko-KR" altLang="en-US" sz="2400" dirty="0"/>
              <a:t>라는 셀 상태</a:t>
            </a:r>
            <a:r>
              <a:rPr lang="en-US" altLang="ko-KR" sz="2400" dirty="0"/>
              <a:t>(cell state)</a:t>
            </a:r>
            <a:r>
              <a:rPr lang="ko-KR" altLang="en-US" sz="2400" dirty="0"/>
              <a:t>라는 변수가 추가적으로 공유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이러한 셀 상태가 함께 다음 레이어로 전달되면서 기존의 상태를 보전하여 장기 의존성 문제 해결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역할</a:t>
            </a:r>
            <a:r>
              <a:rPr lang="en-US" altLang="ko-KR" sz="2400" dirty="0"/>
              <a:t>: </a:t>
            </a:r>
            <a:r>
              <a:rPr lang="ko-KR" altLang="en-US" sz="2400" dirty="0"/>
              <a:t>과거의 정보를 나중에 다시 주입하여 </a:t>
            </a:r>
            <a:r>
              <a:rPr lang="ko-KR" altLang="en-US" sz="2400" dirty="0" err="1"/>
              <a:t>그래디언트</a:t>
            </a:r>
            <a:r>
              <a:rPr lang="ko-KR" altLang="en-US" sz="2400" dirty="0"/>
              <a:t> 소실 문제를 해결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C8AC3-2B46-471F-A6BE-F40C6574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95700"/>
            <a:ext cx="5791200" cy="53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6894385" y="834892"/>
            <a:ext cx="4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/>
              <a:t>LSTM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738C4-FA2D-497A-AAC5-A7E39673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64" y="2485001"/>
            <a:ext cx="8943975" cy="70770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0C63CD-BB71-4E89-96DD-33CD606476BF}"/>
              </a:ext>
            </a:extLst>
          </p:cNvPr>
          <p:cNvSpPr/>
          <p:nvPr/>
        </p:nvSpPr>
        <p:spPr>
          <a:xfrm>
            <a:off x="1550505" y="5424120"/>
            <a:ext cx="8812695" cy="10147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3B7DE55-51F4-47C7-9874-579F64E5F93D}"/>
              </a:ext>
            </a:extLst>
          </p:cNvPr>
          <p:cNvSpPr/>
          <p:nvPr/>
        </p:nvSpPr>
        <p:spPr>
          <a:xfrm>
            <a:off x="10662148" y="5664813"/>
            <a:ext cx="914400" cy="53339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E44084-6E28-4BD0-B913-2C4D88FF3A9E}"/>
              </a:ext>
            </a:extLst>
          </p:cNvPr>
          <p:cNvSpPr txBox="1"/>
          <p:nvPr/>
        </p:nvSpPr>
        <p:spPr>
          <a:xfrm>
            <a:off x="11829735" y="5608344"/>
            <a:ext cx="608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얼마나 잊어버릴지에 대한 가중치를 사용하여 잊어버리기로 정한 것을 실제로 잊는 게이트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34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494785" y="1259294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408FE-CC7F-486C-B6C2-1F97787F60B7}"/>
              </a:ext>
            </a:extLst>
          </p:cNvPr>
          <p:cNvSpPr txBox="1"/>
          <p:nvPr/>
        </p:nvSpPr>
        <p:spPr>
          <a:xfrm>
            <a:off x="1263356" y="7621490"/>
            <a:ext cx="7544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IMDB </a:t>
            </a:r>
            <a:r>
              <a:rPr lang="ko-KR" altLang="en-US" sz="3000" dirty="0"/>
              <a:t>영화 리뷰 분류 문제에 </a:t>
            </a:r>
            <a:r>
              <a:rPr lang="en-US" altLang="ko-KR" sz="3000" dirty="0"/>
              <a:t>LSTM </a:t>
            </a:r>
            <a:r>
              <a:rPr lang="ko-KR" altLang="en-US" sz="3000" dirty="0"/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91A612-EDEB-4488-8F05-E80FDB81A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"/>
          <a:stretch/>
        </p:blipFill>
        <p:spPr>
          <a:xfrm>
            <a:off x="1425637" y="3788126"/>
            <a:ext cx="6013290" cy="362341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7A3005-E762-465A-996D-1C324E1CEC7B}"/>
              </a:ext>
            </a:extLst>
          </p:cNvPr>
          <p:cNvGrpSpPr/>
          <p:nvPr/>
        </p:nvGrpSpPr>
        <p:grpSpPr>
          <a:xfrm>
            <a:off x="11353800" y="1810740"/>
            <a:ext cx="5077445" cy="7438416"/>
            <a:chOff x="11353800" y="1810740"/>
            <a:chExt cx="5077445" cy="74384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4CEFDB-9227-4D2D-8A95-03A70D1D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8617" y="1810740"/>
              <a:ext cx="4962628" cy="31242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A9B7A11-DE9C-4497-8E0C-7472D264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3800" y="6036895"/>
              <a:ext cx="5077445" cy="3212261"/>
            </a:xfrm>
            <a:prstGeom prst="rect">
              <a:avLst/>
            </a:prstGeom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166D069-552B-4C2F-BFB5-18AC36CBBE89}"/>
              </a:ext>
            </a:extLst>
          </p:cNvPr>
          <p:cNvSpPr/>
          <p:nvPr/>
        </p:nvSpPr>
        <p:spPr>
          <a:xfrm>
            <a:off x="8808299" y="4741495"/>
            <a:ext cx="1522857" cy="1295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DECAC-27BB-4568-B66C-09543535C560}"/>
              </a:ext>
            </a:extLst>
          </p:cNvPr>
          <p:cNvSpPr txBox="1"/>
          <p:nvPr/>
        </p:nvSpPr>
        <p:spPr>
          <a:xfrm>
            <a:off x="7831740" y="6367527"/>
            <a:ext cx="3475973" cy="4616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/>
              <a:t>88%</a:t>
            </a:r>
            <a:r>
              <a:rPr lang="ko-KR" altLang="en-US" sz="2400" dirty="0"/>
              <a:t> 정도의 검증 정확도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996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3168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*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2 0 1 9 3 0 5 0 5 2  </a:t>
            </a:r>
            <a:r>
              <a:rPr lang="ko-KR" altLang="en-US" dirty="0"/>
              <a:t>이 지 수</a:t>
            </a:r>
            <a:r>
              <a:rPr lang="en-US" altLang="ko-KR"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6.4 </a:t>
            </a:r>
          </a:p>
          <a:p>
            <a:r>
              <a:rPr lang="ko-KR" altLang="en-US" sz="11800" kern="0" spc="8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컨브넷을</a:t>
            </a:r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사용한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시퀀스 처리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2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EA9477-7832-4991-8FB4-E4C376E73BA7}"/>
              </a:ext>
            </a:extLst>
          </p:cNvPr>
          <p:cNvGrpSpPr/>
          <p:nvPr/>
        </p:nvGrpSpPr>
        <p:grpSpPr>
          <a:xfrm>
            <a:off x="3046738" y="3009900"/>
            <a:ext cx="12192238" cy="4958886"/>
            <a:chOff x="1904762" y="1665502"/>
            <a:chExt cx="9393059" cy="4314833"/>
          </a:xfrm>
        </p:grpSpPr>
        <p:sp>
          <p:nvSpPr>
            <p:cNvPr id="2" name="Object 2"/>
            <p:cNvSpPr txBox="1"/>
            <p:nvPr/>
          </p:nvSpPr>
          <p:spPr>
            <a:xfrm>
              <a:off x="7004036" y="1665502"/>
              <a:ext cx="3076730" cy="16603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186441" y="1894376"/>
              <a:ext cx="3012107" cy="535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시퀀스 데이터를 위한</a:t>
              </a:r>
              <a:endParaRPr lang="en-US" altLang="ko-KR" sz="17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pPr algn="r"/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altLang="ko-KR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1D </a:t>
              </a:r>
              <a:r>
                <a:rPr lang="ko-KR" altLang="en-US" sz="1700" dirty="0" err="1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합성곱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 이해하기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904762" y="4319956"/>
              <a:ext cx="3076730" cy="16603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86441" y="4548830"/>
              <a:ext cx="3012107" cy="3079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700" dirty="0">
                  <a:solidFill>
                    <a:srgbClr val="000000"/>
                  </a:solidFill>
                  <a:latin typeface="S-Core Dream 5 Medium" pitchFamily="34" charset="0"/>
                </a:rPr>
                <a:t>1D </a:t>
              </a:r>
              <a:r>
                <a:rPr lang="ko-KR" altLang="en-US" sz="1700" dirty="0" err="1">
                  <a:solidFill>
                    <a:srgbClr val="000000"/>
                  </a:solidFill>
                  <a:latin typeface="S-Core Dream 5 Medium" pitchFamily="34" charset="0"/>
                </a:rPr>
                <a:t>컨브넷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</a:rPr>
                <a:t> 구현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904762" y="1665502"/>
              <a:ext cx="3076730" cy="31565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004036" y="4319956"/>
              <a:ext cx="3076730" cy="16603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5714" y="4548830"/>
              <a:ext cx="3012107" cy="5489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CNN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과 </a:t>
              </a:r>
              <a:r>
                <a:rPr lang="en-US" altLang="ko-KR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RNN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을 연결하여</a:t>
              </a:r>
              <a:endParaRPr lang="en-US" altLang="ko-KR" sz="17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pPr algn="r"/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</a:rPr>
                <a:t>긴 시퀀스 처리하기</a:t>
              </a:r>
              <a:endParaRPr lang="en-US" dirty="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285714" y="1894376"/>
              <a:ext cx="3012107" cy="5489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시퀀스 데이터를 위한</a:t>
              </a:r>
              <a:endParaRPr lang="en-US" altLang="ko-KR" sz="17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pPr algn="r"/>
              <a:r>
                <a:rPr lang="en-US" dirty="0"/>
                <a:t>1D </a:t>
              </a:r>
              <a:r>
                <a:rPr lang="ko-KR" altLang="en-US" dirty="0" err="1"/>
                <a:t>풀링</a:t>
              </a:r>
              <a:endParaRPr lang="en-US" dirty="0"/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1904762" y="3794992"/>
              <a:ext cx="4266667" cy="63443"/>
              <a:chOff x="1904762" y="3794992"/>
              <a:chExt cx="4266667" cy="6344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904762" y="3794992"/>
                <a:ext cx="4266667" cy="634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994512" y="3794992"/>
              <a:ext cx="4266667" cy="63443"/>
              <a:chOff x="6994512" y="3794992"/>
              <a:chExt cx="4266667" cy="634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6994512" y="3794992"/>
                <a:ext cx="4266667" cy="63443"/>
              </a:xfrm>
              <a:prstGeom prst="rect">
                <a:avLst/>
              </a:prstGeom>
            </p:spPr>
          </p:pic>
        </p:grpSp>
      </p:grpSp>
      <p:sp>
        <p:nvSpPr>
          <p:cNvPr id="38" name="Object 38"/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3168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*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2 0 1 9 3 0 5 0 5 2  </a:t>
            </a:r>
            <a:r>
              <a:rPr lang="ko-KR" altLang="en-US" dirty="0"/>
              <a:t>이 지 수</a:t>
            </a:r>
            <a:r>
              <a:rPr lang="en-US" altLang="ko-KR"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6.2 </a:t>
            </a: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순환 신경망 이해하기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48200" y="3589228"/>
            <a:ext cx="1469995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시퀀스 데이터를 위한 </a:t>
            </a:r>
            <a:r>
              <a:rPr lang="en-US" altLang="ko-KR" sz="9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1D </a:t>
            </a:r>
            <a:r>
              <a:rPr lang="ko-KR" altLang="en-US" sz="9800" kern="0" spc="8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합성곱</a:t>
            </a:r>
            <a:r>
              <a:rPr lang="ko-KR" altLang="en-US" sz="9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이해하기</a:t>
            </a:r>
            <a:endParaRPr lang="en-US" sz="9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269789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-228600" y="1623183"/>
            <a:ext cx="18211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 </a:t>
            </a:r>
            <a:r>
              <a:rPr lang="en-US" altLang="ko-KR" sz="8800" dirty="0"/>
              <a:t>1D</a:t>
            </a:r>
            <a:r>
              <a:rPr lang="ko-KR" altLang="en-US" sz="8800" dirty="0"/>
              <a:t> </a:t>
            </a:r>
            <a:r>
              <a:rPr lang="ko-KR" altLang="en-US" sz="8800" dirty="0" err="1"/>
              <a:t>합성곱</a:t>
            </a:r>
            <a:r>
              <a:rPr lang="ko-KR" altLang="en-US" sz="8800" dirty="0"/>
              <a:t> 작동 방식</a:t>
            </a:r>
            <a:endParaRPr lang="en-US" altLang="ko-KR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7F829-E704-42B8-BD41-491CB5BF94C6}"/>
              </a:ext>
            </a:extLst>
          </p:cNvPr>
          <p:cNvSpPr txBox="1"/>
          <p:nvPr/>
        </p:nvSpPr>
        <p:spPr>
          <a:xfrm>
            <a:off x="914400" y="4457700"/>
            <a:ext cx="144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9CB1A0-F806-496A-A260-83A3780477B7}"/>
              </a:ext>
            </a:extLst>
          </p:cNvPr>
          <p:cNvGrpSpPr/>
          <p:nvPr/>
        </p:nvGrpSpPr>
        <p:grpSpPr>
          <a:xfrm>
            <a:off x="4092203" y="3619500"/>
            <a:ext cx="11223997" cy="5984076"/>
            <a:chOff x="4140188" y="3650516"/>
            <a:chExt cx="11223997" cy="59840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699FF17-4823-4D54-A8DE-3E233FD20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0" y="3650516"/>
              <a:ext cx="7594576" cy="598407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0DFCF7F-3A96-424C-A0FA-FA9BA19B6413}"/>
                </a:ext>
              </a:extLst>
            </p:cNvPr>
            <p:cNvSpPr/>
            <p:nvPr/>
          </p:nvSpPr>
          <p:spPr>
            <a:xfrm>
              <a:off x="9512288" y="6307332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F04767C-3F3F-47E1-93CF-0407681F4A24}"/>
                </a:ext>
              </a:extLst>
            </p:cNvPr>
            <p:cNvSpPr/>
            <p:nvPr/>
          </p:nvSpPr>
          <p:spPr>
            <a:xfrm>
              <a:off x="12267588" y="5263515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A530A34-B5B4-4AA1-830C-373A17DD94FE}"/>
                </a:ext>
              </a:extLst>
            </p:cNvPr>
            <p:cNvSpPr/>
            <p:nvPr/>
          </p:nvSpPr>
          <p:spPr>
            <a:xfrm>
              <a:off x="11823676" y="6530754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493F2A-23CC-43CB-A592-D9E6BAA4DEE8}"/>
                </a:ext>
              </a:extLst>
            </p:cNvPr>
            <p:cNvSpPr/>
            <p:nvPr/>
          </p:nvSpPr>
          <p:spPr>
            <a:xfrm>
              <a:off x="4140188" y="6279171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00068B1-08FD-453C-AFAF-DE1A83FE288B}"/>
                </a:ext>
              </a:extLst>
            </p:cNvPr>
            <p:cNvSpPr/>
            <p:nvPr/>
          </p:nvSpPr>
          <p:spPr>
            <a:xfrm>
              <a:off x="9664688" y="6459732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8602ABB-4CF7-43D8-836D-E044A8AEFA10}"/>
                </a:ext>
              </a:extLst>
            </p:cNvPr>
            <p:cNvSpPr/>
            <p:nvPr/>
          </p:nvSpPr>
          <p:spPr>
            <a:xfrm>
              <a:off x="12392385" y="8249521"/>
              <a:ext cx="29718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37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</a:t>
            </a:r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48200" y="3589228"/>
            <a:ext cx="1469995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시퀀스 데이터를 위한 </a:t>
            </a:r>
            <a:r>
              <a:rPr lang="en-US" altLang="ko-KR" sz="9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1D </a:t>
            </a:r>
            <a:r>
              <a:rPr lang="ko-KR" altLang="en-US" sz="9800" kern="0" spc="8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풀링</a:t>
            </a:r>
            <a:endParaRPr lang="en-US" sz="9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334394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3085528" y="1409700"/>
            <a:ext cx="12114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 시퀀스 데이터를 위한 </a:t>
            </a:r>
            <a:r>
              <a:rPr lang="en-US" altLang="ko-KR" sz="6600" dirty="0"/>
              <a:t>1D </a:t>
            </a:r>
            <a:r>
              <a:rPr lang="ko-KR" altLang="en-US" sz="6600" dirty="0" err="1"/>
              <a:t>풀링</a:t>
            </a:r>
            <a:endParaRPr lang="en-US" altLang="ko-KR" sz="6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537884-6136-42D5-871D-E97715A24B97}"/>
              </a:ext>
            </a:extLst>
          </p:cNvPr>
          <p:cNvGrpSpPr/>
          <p:nvPr/>
        </p:nvGrpSpPr>
        <p:grpSpPr>
          <a:xfrm>
            <a:off x="2437256" y="3816957"/>
            <a:ext cx="13411200" cy="2055640"/>
            <a:chOff x="2971800" y="4152900"/>
            <a:chExt cx="13411200" cy="20556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F28586-E413-45E5-9784-B0E7F863C8ED}"/>
                </a:ext>
              </a:extLst>
            </p:cNvPr>
            <p:cNvSpPr txBox="1"/>
            <p:nvPr/>
          </p:nvSpPr>
          <p:spPr>
            <a:xfrm>
              <a:off x="2971800" y="4152900"/>
              <a:ext cx="13411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200" dirty="0"/>
                <a:t> </a:t>
              </a:r>
              <a:r>
                <a:rPr lang="en-US" altLang="ko-KR" sz="3200" dirty="0">
                  <a:solidFill>
                    <a:srgbClr val="FFC000"/>
                  </a:solidFill>
                </a:rPr>
                <a:t>1D </a:t>
              </a:r>
              <a:r>
                <a:rPr lang="ko-KR" altLang="en-US" sz="3200" dirty="0" err="1">
                  <a:solidFill>
                    <a:srgbClr val="FFC000"/>
                  </a:solidFill>
                </a:rPr>
                <a:t>풀링</a:t>
              </a:r>
              <a:r>
                <a:rPr lang="ko-KR" altLang="en-US" sz="3200" dirty="0">
                  <a:solidFill>
                    <a:srgbClr val="FFC000"/>
                  </a:solidFill>
                </a:rPr>
                <a:t> 연산은 </a:t>
              </a:r>
              <a:r>
                <a:rPr lang="ko-KR" altLang="en-US" sz="3200" dirty="0" err="1"/>
                <a:t>컨브넷에서</a:t>
              </a:r>
              <a:r>
                <a:rPr lang="ko-KR" altLang="en-US" sz="3200" dirty="0"/>
                <a:t> 이미지 </a:t>
              </a:r>
              <a:r>
                <a:rPr lang="ko-KR" altLang="en-US" sz="3200" dirty="0" err="1"/>
                <a:t>텐서의</a:t>
              </a:r>
              <a:r>
                <a:rPr lang="ko-KR" altLang="en-US" sz="3200" dirty="0"/>
                <a:t> 크기를 다운 샘플링하기 위해 사용하는 평균 풀링이나 맥스 </a:t>
              </a:r>
              <a:r>
                <a:rPr lang="ko-KR" altLang="en-US" sz="3200" dirty="0" err="1"/>
                <a:t>풀링</a:t>
              </a:r>
              <a:r>
                <a:rPr lang="ko-KR" altLang="en-US" sz="3200" dirty="0"/>
                <a:t> 같은 </a:t>
              </a:r>
              <a:r>
                <a:rPr lang="en-US" altLang="ko-KR" sz="3200" dirty="0">
                  <a:solidFill>
                    <a:srgbClr val="FFC000"/>
                  </a:solidFill>
                </a:rPr>
                <a:t>2D </a:t>
              </a:r>
              <a:r>
                <a:rPr lang="ko-KR" altLang="en-US" sz="3200" dirty="0" err="1">
                  <a:solidFill>
                    <a:srgbClr val="FFC000"/>
                  </a:solidFill>
                </a:rPr>
                <a:t>풀링</a:t>
              </a:r>
              <a:r>
                <a:rPr lang="ko-KR" altLang="en-US" sz="3200" dirty="0">
                  <a:solidFill>
                    <a:srgbClr val="FFC000"/>
                  </a:solidFill>
                </a:rPr>
                <a:t> 연산과 같음</a:t>
              </a:r>
              <a:endParaRPr lang="en-US" altLang="ko-KR" sz="3200" dirty="0">
                <a:solidFill>
                  <a:srgbClr val="FFC000"/>
                </a:solidFill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65ABB-8A82-4D54-9FBB-BA9364820141}"/>
                </a:ext>
              </a:extLst>
            </p:cNvPr>
            <p:cNvSpPr txBox="1"/>
            <p:nvPr/>
          </p:nvSpPr>
          <p:spPr>
            <a:xfrm>
              <a:off x="3581400" y="5500654"/>
              <a:ext cx="1188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/>
                <a:t>(</a:t>
              </a:r>
              <a:r>
                <a:rPr lang="ko-KR" altLang="en-US" sz="2000" dirty="0"/>
                <a:t>입력에서 </a:t>
              </a:r>
              <a:r>
                <a:rPr lang="en-US" altLang="ko-KR" sz="2000" dirty="0"/>
                <a:t>1D </a:t>
              </a:r>
              <a:r>
                <a:rPr lang="ko-KR" altLang="en-US" sz="2000" dirty="0"/>
                <a:t>패치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부분 시퀀스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를 추출하고 최댓값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최대 </a:t>
              </a:r>
              <a:r>
                <a:rPr lang="ko-KR" altLang="en-US" sz="2000" dirty="0" err="1"/>
                <a:t>풀링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을 출력하거나 평균값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평균 </a:t>
              </a:r>
              <a:r>
                <a:rPr lang="ko-KR" altLang="en-US" sz="2000" dirty="0" err="1"/>
                <a:t>풀링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을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출력</a:t>
              </a:r>
              <a:r>
                <a:rPr lang="en-US" altLang="ko-KR" sz="2000" dirty="0"/>
                <a:t>)</a:t>
              </a:r>
            </a:p>
            <a:p>
              <a:pPr algn="l"/>
              <a:endParaRPr lang="ko-KR" altLang="en-US" sz="2000" dirty="0"/>
            </a:p>
          </p:txBody>
        </p:sp>
      </p:grp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B7A81E-9D72-417A-8D23-BDA48EE8EC6F}"/>
              </a:ext>
            </a:extLst>
          </p:cNvPr>
          <p:cNvSpPr/>
          <p:nvPr/>
        </p:nvSpPr>
        <p:spPr>
          <a:xfrm>
            <a:off x="8685656" y="6362700"/>
            <a:ext cx="914400" cy="111200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95A8D-816E-45EC-9CDB-D386E7F8824C}"/>
              </a:ext>
            </a:extLst>
          </p:cNvPr>
          <p:cNvSpPr txBox="1"/>
          <p:nvPr/>
        </p:nvSpPr>
        <p:spPr>
          <a:xfrm>
            <a:off x="5446584" y="8242565"/>
            <a:ext cx="739254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/>
              <a:t>1D </a:t>
            </a:r>
            <a:r>
              <a:rPr lang="ko-KR" altLang="en-US" sz="3600" dirty="0"/>
              <a:t>입력의 길이를 줄이기 위해 사용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979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</a:t>
            </a:r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48200" y="43053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1D </a:t>
            </a:r>
            <a:r>
              <a:rPr lang="ko-KR" altLang="en-US" sz="11800" kern="0" spc="8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컨브넷</a:t>
            </a:r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구현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406177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3085528" y="1409700"/>
            <a:ext cx="12114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1D </a:t>
            </a:r>
            <a:r>
              <a:rPr lang="ko-KR" altLang="en-US" sz="8000" dirty="0" err="1"/>
              <a:t>컨브넷</a:t>
            </a:r>
            <a:r>
              <a:rPr lang="ko-KR" altLang="en-US" sz="8000" dirty="0"/>
              <a:t> 구현</a:t>
            </a:r>
            <a:endParaRPr lang="en-US" altLang="ko-KR" sz="8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12E7F-847C-4A1C-AC80-C6FD6FD0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1902"/>
            <a:ext cx="6574503" cy="44958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128EEFC-AE25-45D4-A69D-092CE7260E8E}"/>
              </a:ext>
            </a:extLst>
          </p:cNvPr>
          <p:cNvGrpSpPr/>
          <p:nvPr/>
        </p:nvGrpSpPr>
        <p:grpSpPr>
          <a:xfrm>
            <a:off x="10972800" y="2990646"/>
            <a:ext cx="5251109" cy="6737410"/>
            <a:chOff x="10972800" y="2990646"/>
            <a:chExt cx="5251109" cy="6737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B3BDBA-A1FE-4261-BA8A-51012A35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37197" y="2990646"/>
              <a:ext cx="4922314" cy="32891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4244B-6B6A-4E04-865E-92EBEE2D7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2800" y="6438900"/>
              <a:ext cx="5251109" cy="3289156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807D79E-918B-44E9-8859-DEAFB5063941}"/>
              </a:ext>
            </a:extLst>
          </p:cNvPr>
          <p:cNvSpPr/>
          <p:nvPr/>
        </p:nvSpPr>
        <p:spPr>
          <a:xfrm>
            <a:off x="8774223" y="5495967"/>
            <a:ext cx="1522857" cy="1295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7C0FC-E227-40E6-982D-C697D58BBDB4}"/>
              </a:ext>
            </a:extLst>
          </p:cNvPr>
          <p:cNvSpPr txBox="1"/>
          <p:nvPr/>
        </p:nvSpPr>
        <p:spPr>
          <a:xfrm>
            <a:off x="7315201" y="7138363"/>
            <a:ext cx="5105400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/>
              <a:t>LSTM</a:t>
            </a:r>
            <a:r>
              <a:rPr lang="ko-KR" altLang="en-US" sz="2400" dirty="0"/>
              <a:t>보다 낮은 검증 정확도</a:t>
            </a:r>
            <a:endParaRPr lang="en-US" altLang="ko-KR" sz="2400" dirty="0"/>
          </a:p>
          <a:p>
            <a:pPr algn="l"/>
            <a:r>
              <a:rPr lang="en-US" altLang="ko-KR" sz="2400" dirty="0"/>
              <a:t>BUT 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cpu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gpu</a:t>
            </a:r>
            <a:r>
              <a:rPr lang="ko-KR" altLang="en-US" sz="2400" dirty="0"/>
              <a:t>에서 더 빠르게 실행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43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</a:t>
            </a:r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32294" y="3543300"/>
            <a:ext cx="1469995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CNN</a:t>
            </a:r>
            <a:r>
              <a:rPr lang="ko-KR" altLang="en-US" sz="8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과 </a:t>
            </a:r>
            <a:r>
              <a:rPr lang="en-US" altLang="ko-KR" sz="8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RNN</a:t>
            </a:r>
            <a:r>
              <a:rPr lang="ko-KR" altLang="en-US" sz="8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을 연결하여 긴 시퀀스 처리</a:t>
            </a:r>
            <a:endParaRPr lang="en-US" sz="8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131609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3085528" y="1181100"/>
            <a:ext cx="12114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 </a:t>
            </a:r>
            <a:r>
              <a:rPr lang="en-US" altLang="ko-KR" sz="6600" dirty="0"/>
              <a:t>1D </a:t>
            </a:r>
            <a:r>
              <a:rPr lang="ko-KR" altLang="en-US" sz="6600" dirty="0" err="1"/>
              <a:t>컨브넷</a:t>
            </a:r>
            <a:r>
              <a:rPr lang="ko-KR" altLang="en-US" sz="6600" dirty="0"/>
              <a:t> </a:t>
            </a:r>
            <a:r>
              <a:rPr lang="en-US" altLang="ko-KR" sz="6600" dirty="0"/>
              <a:t>+ RNN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8C80A7D-5690-4DD6-A33E-46CDF8C22108}"/>
              </a:ext>
            </a:extLst>
          </p:cNvPr>
          <p:cNvGrpSpPr/>
          <p:nvPr/>
        </p:nvGrpSpPr>
        <p:grpSpPr>
          <a:xfrm>
            <a:off x="2057400" y="3053267"/>
            <a:ext cx="5562600" cy="5943600"/>
            <a:chOff x="1905000" y="3124200"/>
            <a:chExt cx="5562600" cy="59436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B15687-7C2A-451C-A04C-60C42E641400}"/>
                </a:ext>
              </a:extLst>
            </p:cNvPr>
            <p:cNvGrpSpPr/>
            <p:nvPr/>
          </p:nvGrpSpPr>
          <p:grpSpPr>
            <a:xfrm>
              <a:off x="1905000" y="3124200"/>
              <a:ext cx="5334000" cy="5943600"/>
              <a:chOff x="6324600" y="2019300"/>
              <a:chExt cx="6172200" cy="66294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EB6C178-C9E5-42A7-B2B6-A4C8B28C3D7C}"/>
                  </a:ext>
                </a:extLst>
              </p:cNvPr>
              <p:cNvSpPr/>
              <p:nvPr/>
            </p:nvSpPr>
            <p:spPr>
              <a:xfrm>
                <a:off x="6324600" y="7810500"/>
                <a:ext cx="6172200" cy="838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긴 시퀀스</a:t>
                </a:r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85183E1-A037-4445-B60D-03027469F3A3}"/>
                  </a:ext>
                </a:extLst>
              </p:cNvPr>
              <p:cNvCxnSpPr/>
              <p:nvPr/>
            </p:nvCxnSpPr>
            <p:spPr>
              <a:xfrm flipV="1">
                <a:off x="9369285" y="7124700"/>
                <a:ext cx="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4EA2607-E1C2-4A57-BD61-5A1FC7B00BFC}"/>
                  </a:ext>
                </a:extLst>
              </p:cNvPr>
              <p:cNvSpPr/>
              <p:nvPr/>
            </p:nvSpPr>
            <p:spPr>
              <a:xfrm>
                <a:off x="7592033" y="6134100"/>
                <a:ext cx="3581399" cy="8382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1D CNN</a:t>
                </a:r>
                <a:endParaRPr lang="ko-KR" altLang="en-US" dirty="0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B412CFA-572F-4528-A651-675F8F5D67EC}"/>
                  </a:ext>
                </a:extLst>
              </p:cNvPr>
              <p:cNvCxnSpPr/>
              <p:nvPr/>
            </p:nvCxnSpPr>
            <p:spPr>
              <a:xfrm flipV="1">
                <a:off x="9369285" y="5448300"/>
                <a:ext cx="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BA2E1C-DFDB-4409-9084-48C4DC504439}"/>
                  </a:ext>
                </a:extLst>
              </p:cNvPr>
              <p:cNvSpPr/>
              <p:nvPr/>
            </p:nvSpPr>
            <p:spPr>
              <a:xfrm>
                <a:off x="7921486" y="4381500"/>
                <a:ext cx="2895598" cy="914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짧은 시퀀스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35AD732D-AF94-4E6D-80B3-3E2FE26929D0}"/>
                  </a:ext>
                </a:extLst>
              </p:cNvPr>
              <p:cNvCxnSpPr/>
              <p:nvPr/>
            </p:nvCxnSpPr>
            <p:spPr>
              <a:xfrm flipV="1">
                <a:off x="9363183" y="2019300"/>
                <a:ext cx="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AA6CEF4-51C5-4F06-B0AC-55899528EA3E}"/>
                  </a:ext>
                </a:extLst>
              </p:cNvPr>
              <p:cNvSpPr/>
              <p:nvPr/>
            </p:nvSpPr>
            <p:spPr>
              <a:xfrm>
                <a:off x="7576793" y="2687598"/>
                <a:ext cx="3581399" cy="8382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1D CNN</a:t>
                </a:r>
                <a:endParaRPr lang="ko-KR" altLang="en-US" dirty="0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6426C0A-2526-4792-AB4B-07F489AE0722}"/>
                  </a:ext>
                </a:extLst>
              </p:cNvPr>
              <p:cNvCxnSpPr/>
              <p:nvPr/>
            </p:nvCxnSpPr>
            <p:spPr>
              <a:xfrm flipV="1">
                <a:off x="9367492" y="3678198"/>
                <a:ext cx="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27465E1-4F64-423F-8703-11B75D2D0CCC}"/>
                </a:ext>
              </a:extLst>
            </p:cNvPr>
            <p:cNvCxnSpPr/>
            <p:nvPr/>
          </p:nvCxnSpPr>
          <p:spPr>
            <a:xfrm>
              <a:off x="6248400" y="5245537"/>
              <a:ext cx="0" cy="8263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875C5A-C8E6-4894-AA4A-B4487219A0CB}"/>
                </a:ext>
              </a:extLst>
            </p:cNvPr>
            <p:cNvSpPr txBox="1"/>
            <p:nvPr/>
          </p:nvSpPr>
          <p:spPr>
            <a:xfrm>
              <a:off x="6248400" y="5474059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CNN </a:t>
              </a:r>
              <a:r>
                <a:rPr lang="ko-KR" altLang="en-US" dirty="0"/>
                <a:t>특성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56EE28-8A8C-4C8C-9FEB-B7BA92EEC2DB}"/>
              </a:ext>
            </a:extLst>
          </p:cNvPr>
          <p:cNvGrpSpPr/>
          <p:nvPr/>
        </p:nvGrpSpPr>
        <p:grpSpPr>
          <a:xfrm>
            <a:off x="10058400" y="4139891"/>
            <a:ext cx="6476993" cy="4470500"/>
            <a:chOff x="10882777" y="4425445"/>
            <a:chExt cx="5486400" cy="44810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0A4BC5-2D5A-4C78-88F4-93BF88625500}"/>
                </a:ext>
              </a:extLst>
            </p:cNvPr>
            <p:cNvSpPr txBox="1"/>
            <p:nvPr/>
          </p:nvSpPr>
          <p:spPr>
            <a:xfrm>
              <a:off x="10882777" y="4425445"/>
              <a:ext cx="548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/>
                <a:t>컨브넷의</a:t>
              </a:r>
              <a:r>
                <a:rPr lang="ko-KR" altLang="en-US" sz="2400" dirty="0"/>
                <a:t> 속도와 </a:t>
              </a:r>
              <a:r>
                <a:rPr lang="ko-KR" altLang="en-US" sz="2400" dirty="0" err="1"/>
                <a:t>경량함</a:t>
              </a:r>
              <a:r>
                <a:rPr lang="ko-KR" altLang="en-US" sz="2400" dirty="0"/>
                <a:t> </a:t>
              </a:r>
              <a:endParaRPr lang="en-US" altLang="ko-KR" sz="2400" dirty="0"/>
            </a:p>
            <a:p>
              <a:pPr algn="ctr"/>
              <a:r>
                <a:rPr lang="en-US" altLang="ko-KR" sz="2400" dirty="0"/>
                <a:t>+</a:t>
              </a:r>
            </a:p>
            <a:p>
              <a:pPr algn="ctr"/>
              <a:r>
                <a:rPr lang="en-US" altLang="ko-KR" sz="2400" dirty="0"/>
                <a:t>RNN</a:t>
              </a:r>
              <a:r>
                <a:rPr lang="ko-KR" altLang="en-US" sz="2400" dirty="0"/>
                <a:t>의 순서 감지 능력</a:t>
              </a:r>
              <a:endParaRPr lang="en-US" altLang="ko-KR" sz="2400" dirty="0"/>
            </a:p>
            <a:p>
              <a:pPr algn="ctr"/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E994864-F7DF-435F-978A-3026AB961268}"/>
                </a:ext>
              </a:extLst>
            </p:cNvPr>
            <p:cNvCxnSpPr/>
            <p:nvPr/>
          </p:nvCxnSpPr>
          <p:spPr>
            <a:xfrm>
              <a:off x="13636733" y="5641009"/>
              <a:ext cx="0" cy="614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AC8DA8-3BE4-4F10-804E-101CC6D6D520}"/>
                </a:ext>
              </a:extLst>
            </p:cNvPr>
            <p:cNvSpPr txBox="1"/>
            <p:nvPr/>
          </p:nvSpPr>
          <p:spPr>
            <a:xfrm>
              <a:off x="10882777" y="6315083"/>
              <a:ext cx="5486400" cy="259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/>
                <a:t> 1D </a:t>
              </a:r>
              <a:r>
                <a:rPr lang="ko-KR" altLang="en-US" sz="2400" dirty="0" err="1"/>
                <a:t>컨브넷을</a:t>
              </a:r>
              <a:r>
                <a:rPr lang="ko-KR" altLang="en-US" sz="2400" dirty="0"/>
                <a:t>  </a:t>
              </a:r>
              <a:r>
                <a:rPr lang="en-US" altLang="ko-KR" sz="2400" dirty="0"/>
                <a:t>RNN </a:t>
              </a:r>
              <a:r>
                <a:rPr lang="ko-KR" altLang="en-US" sz="2400" dirty="0"/>
                <a:t>이전에 </a:t>
              </a:r>
              <a:r>
                <a:rPr lang="ko-KR" altLang="en-US" sz="2400" dirty="0" err="1"/>
                <a:t>전처리</a:t>
              </a:r>
              <a:r>
                <a:rPr lang="ko-KR" altLang="en-US" sz="2400" dirty="0"/>
                <a:t> 단계로 사용</a:t>
              </a:r>
              <a:endParaRPr lang="en-US" altLang="ko-KR" sz="2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/>
                <a:t>(</a:t>
              </a:r>
              <a:r>
                <a:rPr lang="ko-KR" altLang="en-US" sz="2400" dirty="0"/>
                <a:t>수천 개의 스텝을 가진 시퀀스 같이 </a:t>
              </a:r>
              <a:r>
                <a:rPr lang="en-US" altLang="ko-KR" sz="2400" dirty="0"/>
                <a:t>RNN</a:t>
              </a:r>
              <a:r>
                <a:rPr lang="ko-KR" altLang="en-US" sz="2400" dirty="0"/>
                <a:t>으로 처리하기 너무 긴 시퀀스를 다룰 때 좋음</a:t>
              </a:r>
              <a:r>
                <a:rPr lang="en-US" altLang="ko-KR" sz="2400" dirty="0"/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추출된 특성의 시퀀스는 </a:t>
              </a:r>
              <a:r>
                <a:rPr lang="en-US" altLang="ko-KR" sz="2400" dirty="0"/>
                <a:t>RNN</a:t>
              </a:r>
              <a:r>
                <a:rPr lang="ko-KR" altLang="en-US" sz="2400" dirty="0"/>
                <a:t>파트의 입력이 됨</a:t>
              </a:r>
              <a:endParaRPr lang="en-US" altLang="ko-KR" sz="2400" dirty="0"/>
            </a:p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57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3085528" y="1257300"/>
            <a:ext cx="12114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CNN</a:t>
            </a:r>
            <a:r>
              <a:rPr lang="ko-KR" altLang="en-US" sz="5400" dirty="0"/>
              <a:t>과 </a:t>
            </a:r>
            <a:r>
              <a:rPr lang="en-US" altLang="ko-KR" sz="5400" dirty="0"/>
              <a:t>RNN</a:t>
            </a:r>
            <a:r>
              <a:rPr lang="ko-KR" altLang="en-US" sz="5400" dirty="0"/>
              <a:t>을 연결하여 </a:t>
            </a:r>
            <a:endParaRPr lang="en-US" altLang="ko-KR" sz="5400" dirty="0"/>
          </a:p>
          <a:p>
            <a:pPr algn="ctr"/>
            <a:r>
              <a:rPr lang="ko-KR" altLang="en-US" sz="5400" dirty="0"/>
              <a:t>긴 시퀀스 처리하기</a:t>
            </a:r>
            <a:endParaRPr lang="en-US" altLang="ko-KR" sz="5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CDCCC-96E1-4CB9-9311-474FAE9F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7" y="3771900"/>
            <a:ext cx="7169404" cy="500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3A8F2E-0096-47D0-AC0B-2ECA461D9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5"/>
          <a:stretch/>
        </p:blipFill>
        <p:spPr>
          <a:xfrm>
            <a:off x="11135137" y="4672012"/>
            <a:ext cx="5453519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F35FB7-77E0-4EB5-8990-7011E9DC895C}"/>
              </a:ext>
            </a:extLst>
          </p:cNvPr>
          <p:cNvSpPr txBox="1"/>
          <p:nvPr/>
        </p:nvSpPr>
        <p:spPr>
          <a:xfrm>
            <a:off x="2039990" y="9132689"/>
            <a:ext cx="552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예나 데이터에서 </a:t>
            </a:r>
            <a:r>
              <a:rPr lang="en-US" altLang="ko-KR" sz="2000" dirty="0"/>
              <a:t>1D </a:t>
            </a:r>
            <a:r>
              <a:rPr lang="ko-KR" altLang="en-US" sz="2000" dirty="0" err="1"/>
              <a:t>컨브넷을</a:t>
            </a:r>
            <a:r>
              <a:rPr lang="ko-KR" altLang="en-US" sz="2000" dirty="0"/>
              <a:t> 훈련하고 평가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9548A5F-DF56-4A1D-ABB7-AD57C18BE05A}"/>
              </a:ext>
            </a:extLst>
          </p:cNvPr>
          <p:cNvSpPr/>
          <p:nvPr/>
        </p:nvSpPr>
        <p:spPr>
          <a:xfrm>
            <a:off x="9000442" y="5624512"/>
            <a:ext cx="1522857" cy="1295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3085528" y="1257300"/>
            <a:ext cx="12114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CNN</a:t>
            </a:r>
            <a:r>
              <a:rPr lang="ko-KR" altLang="en-US" sz="5400" dirty="0"/>
              <a:t>과 </a:t>
            </a:r>
            <a:r>
              <a:rPr lang="en-US" altLang="ko-KR" sz="5400" dirty="0"/>
              <a:t>RNN</a:t>
            </a:r>
            <a:r>
              <a:rPr lang="ko-KR" altLang="en-US" sz="5400" dirty="0"/>
              <a:t>을 연결하여 </a:t>
            </a:r>
            <a:endParaRPr lang="en-US" altLang="ko-KR" sz="5400" dirty="0"/>
          </a:p>
          <a:p>
            <a:pPr algn="ctr"/>
            <a:r>
              <a:rPr lang="ko-KR" altLang="en-US" sz="5400" dirty="0"/>
              <a:t>긴 시퀀스 처리하기</a:t>
            </a:r>
            <a:endParaRPr lang="en-US" altLang="ko-KR" sz="5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A2538-FEB9-4980-ABDD-EDC9E6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24" y="4030412"/>
            <a:ext cx="6967036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D842C-5A07-4329-B85A-639598E7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609" y="4318000"/>
            <a:ext cx="5135467" cy="3311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558B0-81AF-4BD6-BB4E-F4A7BD47FE25}"/>
              </a:ext>
            </a:extLst>
          </p:cNvPr>
          <p:cNvSpPr txBox="1"/>
          <p:nvPr/>
        </p:nvSpPr>
        <p:spPr>
          <a:xfrm>
            <a:off x="3248042" y="8214091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1D </a:t>
            </a:r>
            <a:r>
              <a:rPr lang="ko-KR" altLang="en-US" sz="2000" dirty="0" err="1"/>
              <a:t>합성곱과</a:t>
            </a:r>
            <a:r>
              <a:rPr lang="ko-KR" altLang="en-US" sz="2000" dirty="0"/>
              <a:t> </a:t>
            </a:r>
            <a:r>
              <a:rPr lang="en-US" altLang="ko-KR" sz="2000" dirty="0"/>
              <a:t>GRU</a:t>
            </a:r>
            <a:r>
              <a:rPr lang="ko-KR" altLang="en-US" sz="2000" dirty="0"/>
              <a:t>층을 연결한 모델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2F6C0A9-7178-4D22-BC1C-89EDA36142EE}"/>
              </a:ext>
            </a:extLst>
          </p:cNvPr>
          <p:cNvSpPr/>
          <p:nvPr/>
        </p:nvSpPr>
        <p:spPr>
          <a:xfrm>
            <a:off x="9509527" y="5325812"/>
            <a:ext cx="1522857" cy="1295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7EF4-7A45-4EAA-896C-A9E563E3E4B3}"/>
              </a:ext>
            </a:extLst>
          </p:cNvPr>
          <p:cNvSpPr txBox="1"/>
          <p:nvPr/>
        </p:nvSpPr>
        <p:spPr>
          <a:xfrm>
            <a:off x="9509527" y="8376046"/>
            <a:ext cx="5943599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/>
              <a:t>검증 손실로 비교하면 더 좋지는 않음</a:t>
            </a:r>
            <a:endParaRPr lang="en-US" altLang="ko-KR" sz="2400" dirty="0"/>
          </a:p>
          <a:p>
            <a:pPr algn="l"/>
            <a:r>
              <a:rPr lang="en-US" altLang="ko-KR" sz="2400" dirty="0"/>
              <a:t>BUT </a:t>
            </a:r>
            <a:r>
              <a:rPr lang="ko-KR" altLang="en-US" sz="2400" dirty="0"/>
              <a:t>훨씬 빠름 </a:t>
            </a:r>
            <a:r>
              <a:rPr lang="en-US" altLang="ko-KR" sz="2400" dirty="0"/>
              <a:t>-&gt; </a:t>
            </a:r>
            <a:r>
              <a:rPr lang="ko-KR" altLang="en-US" sz="2400" dirty="0"/>
              <a:t>데이터를 더 빠르게 처리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821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6DA86B-AEDC-4630-BB1F-EC3F362AF528}"/>
              </a:ext>
            </a:extLst>
          </p:cNvPr>
          <p:cNvGrpSpPr/>
          <p:nvPr/>
        </p:nvGrpSpPr>
        <p:grpSpPr>
          <a:xfrm>
            <a:off x="4267200" y="1821528"/>
            <a:ext cx="9068038" cy="8465472"/>
            <a:chOff x="4267200" y="1821528"/>
            <a:chExt cx="9068038" cy="8465472"/>
          </a:xfrm>
        </p:grpSpPr>
        <p:sp>
          <p:nvSpPr>
            <p:cNvPr id="8" name="Object 8"/>
            <p:cNvSpPr txBox="1"/>
            <p:nvPr/>
          </p:nvSpPr>
          <p:spPr>
            <a:xfrm>
              <a:off x="4267200" y="7130437"/>
              <a:ext cx="3076730" cy="31565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973975" y="2065014"/>
              <a:ext cx="6361263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dirty="0"/>
                <a:t>순환 신경망이란</a:t>
              </a:r>
              <a:r>
                <a:rPr lang="en-US" altLang="ko-KR" dirty="0"/>
                <a:t>?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267200" y="4645452"/>
              <a:ext cx="6497740" cy="33580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73975" y="4888938"/>
              <a:ext cx="6361263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700" dirty="0" err="1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케라스의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 순환 층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67200" y="1821528"/>
              <a:ext cx="6497740" cy="33580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973975" y="7712862"/>
              <a:ext cx="6361263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LSTM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과 </a:t>
              </a:r>
              <a:r>
                <a:rPr lang="en-US" altLang="ko-KR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GRU</a:t>
              </a:r>
              <a:r>
                <a:rPr lang="ko-KR" altLang="en-US" sz="17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층 이해하기</a:t>
              </a:r>
              <a:endParaRPr lang="en-US" dirty="0"/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4267200" y="4086973"/>
              <a:ext cx="9010765" cy="67493"/>
              <a:chOff x="1904762" y="3794992"/>
              <a:chExt cx="4266667" cy="6344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904762" y="3794992"/>
                <a:ext cx="4266667" cy="63443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4267200" y="7000915"/>
              <a:ext cx="9010765" cy="67493"/>
              <a:chOff x="1904762" y="6534103"/>
              <a:chExt cx="4266667" cy="6344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904762" y="6534103"/>
                <a:ext cx="4266667" cy="63443"/>
              </a:xfrm>
              <a:prstGeom prst="rect">
                <a:avLst/>
              </a:prstGeom>
            </p:spPr>
          </p:pic>
        </p:grpSp>
      </p:grpSp>
      <p:sp>
        <p:nvSpPr>
          <p:cNvPr id="38" name="Object 38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AC4E57-367D-4ADB-865C-905F61FC130A}"/>
              </a:ext>
            </a:extLst>
          </p:cNvPr>
          <p:cNvGrpSpPr/>
          <p:nvPr/>
        </p:nvGrpSpPr>
        <p:grpSpPr>
          <a:xfrm>
            <a:off x="838200" y="3741702"/>
            <a:ext cx="14685714" cy="2803596"/>
            <a:chOff x="1904762" y="1665505"/>
            <a:chExt cx="14685714" cy="2803596"/>
          </a:xfrm>
        </p:grpSpPr>
        <p:sp>
          <p:nvSpPr>
            <p:cNvPr id="3" name="Object 3"/>
            <p:cNvSpPr txBox="1"/>
            <p:nvPr/>
          </p:nvSpPr>
          <p:spPr>
            <a:xfrm>
              <a:off x="1904762" y="1665505"/>
              <a:ext cx="8336134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9600" kern="0" spc="16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*</a:t>
              </a:r>
              <a:endParaRPr lang="en-US" sz="9600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904762" y="2899441"/>
              <a:ext cx="14685714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9600" kern="0" spc="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6.5 </a:t>
              </a:r>
              <a:r>
                <a:rPr lang="ko-KR" altLang="en-US" sz="9600" kern="0" spc="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요약</a:t>
              </a:r>
              <a:endParaRPr lang="en-US" altLang="ko-KR" sz="96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5ECF68-8C84-4206-9BB2-D5B306257E02}"/>
              </a:ext>
            </a:extLst>
          </p:cNvPr>
          <p:cNvGrpSpPr/>
          <p:nvPr/>
        </p:nvGrpSpPr>
        <p:grpSpPr>
          <a:xfrm>
            <a:off x="7066042" y="1104900"/>
            <a:ext cx="10546286" cy="9479518"/>
            <a:chOff x="8422249" y="2010580"/>
            <a:chExt cx="9448800" cy="94795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9ED292-3D7E-4C00-8632-4F3D5B383C04}"/>
                </a:ext>
              </a:extLst>
            </p:cNvPr>
            <p:cNvSpPr txBox="1"/>
            <p:nvPr/>
          </p:nvSpPr>
          <p:spPr>
            <a:xfrm>
              <a:off x="8422249" y="2010580"/>
              <a:ext cx="9448800" cy="94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ko-KR" altLang="en-US" sz="2000" dirty="0"/>
                <a:t>이 장에서는 다음 기법들을 배웠습니다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이 기법들은 텍스트에서 시계열까지 다양한 시퀀스 데이터셋에 폭넓게 적용할 수 있습니다</a:t>
              </a:r>
              <a:r>
                <a:rPr lang="en-US" altLang="ko-KR" sz="2000" dirty="0"/>
                <a:t>.</a:t>
              </a:r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algn="l">
                <a:lnSpc>
                  <a:spcPct val="150000"/>
                </a:lnSpc>
              </a:pPr>
              <a:endParaRPr lang="en-US" altLang="ko-KR" sz="20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ko-KR" altLang="en-US" sz="2000" dirty="0"/>
                <a:t>시계열 데이터를 사용한 회귀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미래 값을 예측</a:t>
              </a:r>
              <a:r>
                <a:rPr lang="en-US" altLang="ko-KR" sz="2000" dirty="0"/>
                <a:t>), </a:t>
              </a:r>
              <a:r>
                <a:rPr lang="ko-KR" altLang="en-US" sz="2000" dirty="0"/>
                <a:t>시계열 분류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시계열에 있는 이상치 감지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시퀀스 레이블링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문장에서 이름이나 날짜를 식별하기 등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에 </a:t>
              </a:r>
              <a:r>
                <a:rPr lang="en-US" altLang="ko-KR" sz="2000" dirty="0"/>
                <a:t>RNN</a:t>
              </a:r>
              <a:r>
                <a:rPr lang="ko-KR" altLang="en-US" sz="2000" dirty="0"/>
                <a:t>을 사용할 수 있습니다</a:t>
              </a:r>
              <a:endParaRPr lang="en-US" altLang="ko-KR" sz="20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ko-KR" altLang="en-US" sz="2000" dirty="0"/>
                <a:t>비슷하게 기계 번역</a:t>
              </a:r>
              <a:r>
                <a:rPr lang="en-US" altLang="ko-KR" sz="2000" dirty="0"/>
                <a:t>(</a:t>
              </a:r>
              <a:r>
                <a:rPr lang="en-US" altLang="ko-KR" sz="2000" dirty="0" err="1"/>
                <a:t>SliceNet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같은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시퀀스 </a:t>
              </a:r>
              <a:r>
                <a:rPr lang="en-US" altLang="ko-KR" sz="2000" dirty="0"/>
                <a:t>– </a:t>
              </a:r>
              <a:r>
                <a:rPr lang="ko-KR" altLang="en-US" sz="2000" dirty="0"/>
                <a:t>투 </a:t>
              </a:r>
              <a:r>
                <a:rPr lang="en-US" altLang="ko-KR" sz="2000" dirty="0"/>
                <a:t>– </a:t>
              </a:r>
              <a:r>
                <a:rPr lang="ko-KR" altLang="en-US" sz="2000" dirty="0"/>
                <a:t>시퀀스 </a:t>
              </a:r>
              <a:r>
                <a:rPr lang="ko-KR" altLang="en-US" sz="2000" dirty="0" err="1"/>
                <a:t>합성곱</a:t>
              </a:r>
              <a:r>
                <a:rPr lang="ko-KR" altLang="en-US" sz="2000" dirty="0"/>
                <a:t> 모델</a:t>
              </a:r>
              <a:r>
                <a:rPr lang="en-US" altLang="ko-KR" sz="2000" dirty="0"/>
                <a:t>), </a:t>
              </a:r>
              <a:r>
                <a:rPr lang="ko-KR" altLang="en-US" sz="2000" dirty="0"/>
                <a:t>문서 분류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맞춤법 정정 등에 </a:t>
              </a:r>
              <a:r>
                <a:rPr lang="en-US" altLang="ko-KR" sz="2000" dirty="0"/>
                <a:t>1D </a:t>
              </a:r>
              <a:r>
                <a:rPr lang="ko-KR" altLang="en-US" sz="2000" dirty="0" err="1"/>
                <a:t>컨브넷을</a:t>
              </a:r>
              <a:r>
                <a:rPr lang="ko-KR" altLang="en-US" sz="2000" dirty="0"/>
                <a:t> 사용할 수 있습니다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ko-KR" altLang="en-US" sz="2000" dirty="0"/>
                <a:t>시퀀스 데이터에서 전반적인 순서가 중요하다면 순환 네트워크를 사용하여 처리하는 것이 좋습니다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최근에 정보가 오래된 과거보다 더 중요한 시계열 데이터가 전형적인 경우입니다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ko-KR" altLang="en-US" sz="2000" dirty="0"/>
                <a:t>전반적인 순서가 큰 의미가 없다면 </a:t>
              </a:r>
              <a:r>
                <a:rPr lang="en-US" altLang="ko-KR" sz="2000" dirty="0"/>
                <a:t>1D </a:t>
              </a:r>
              <a:r>
                <a:rPr lang="ko-KR" altLang="en-US" sz="2000" dirty="0" err="1"/>
                <a:t>컨브넷이</a:t>
              </a:r>
              <a:r>
                <a:rPr lang="ko-KR" altLang="en-US" sz="2000" dirty="0"/>
                <a:t> 적어도 동일한 성능을 내면서 비용도 적을 것입니다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텍스트 데이터가 종종 이에 해당합니다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문장 처음에 있는 키워드가 마지막에 있는 키워드와 같은 의미를 가집니다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 </a:t>
              </a:r>
              <a:endParaRPr lang="en-US" altLang="ko-KR" sz="2000" dirty="0"/>
            </a:p>
            <a:p>
              <a:pPr algn="l"/>
              <a:endParaRPr lang="en-US" altLang="ko-KR" sz="2000" dirty="0"/>
            </a:p>
            <a:p>
              <a:pPr algn="l"/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9AD84-2F3C-4B4F-A559-F664BBB443AA}"/>
                </a:ext>
              </a:extLst>
            </p:cNvPr>
            <p:cNvSpPr txBox="1"/>
            <p:nvPr/>
          </p:nvSpPr>
          <p:spPr>
            <a:xfrm>
              <a:off x="8727049" y="3077380"/>
              <a:ext cx="9144000" cy="3273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텍스트를 토큰화 하는 방법</a:t>
              </a:r>
              <a:endParaRPr lang="en-US" altLang="ko-KR" sz="2000" dirty="0"/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단어 </a:t>
              </a:r>
              <a:r>
                <a:rPr lang="ko-KR" altLang="en-US" sz="2000" dirty="0" err="1"/>
                <a:t>임베딩과</a:t>
              </a:r>
              <a:r>
                <a:rPr lang="ko-KR" altLang="en-US" sz="2000" dirty="0"/>
                <a:t> 이를 사용하는 방법</a:t>
              </a:r>
              <a:endParaRPr lang="en-US" altLang="ko-KR" sz="2000" dirty="0"/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순환 네트워크와 이를 사용하는 방법</a:t>
              </a:r>
              <a:endParaRPr lang="en-US" altLang="ko-KR" sz="2000" dirty="0"/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더 강력한 시퀀스 처리 모델을 만들기 위해 </a:t>
              </a:r>
              <a:r>
                <a:rPr lang="en-US" altLang="ko-KR" sz="2000" dirty="0"/>
                <a:t>RNN </a:t>
              </a:r>
              <a:r>
                <a:rPr lang="ko-KR" altLang="en-US" sz="2000" dirty="0"/>
                <a:t>층을 </a:t>
              </a:r>
              <a:r>
                <a:rPr lang="ko-KR" altLang="en-US" sz="2000" dirty="0" err="1"/>
                <a:t>스태킹하는</a:t>
              </a:r>
              <a:r>
                <a:rPr lang="ko-KR" altLang="en-US" sz="2000" dirty="0"/>
                <a:t> 방법과 양방향 </a:t>
              </a:r>
              <a:r>
                <a:rPr lang="en-US" altLang="ko-KR" sz="2000" dirty="0"/>
                <a:t>RNN</a:t>
              </a:r>
              <a:r>
                <a:rPr lang="ko-KR" altLang="en-US" sz="2000" dirty="0"/>
                <a:t>을 사용하는 방법</a:t>
              </a:r>
              <a:endParaRPr lang="en-US" altLang="ko-KR" sz="2000" dirty="0"/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시퀀스를 처리하기 위해 </a:t>
              </a:r>
              <a:r>
                <a:rPr lang="en-US" altLang="ko-KR" sz="2000" dirty="0"/>
                <a:t>1D </a:t>
              </a:r>
              <a:r>
                <a:rPr lang="ko-KR" altLang="en-US" sz="2000" dirty="0" err="1"/>
                <a:t>컨브넷을</a:t>
              </a:r>
              <a:r>
                <a:rPr lang="ko-KR" altLang="en-US" sz="2000" dirty="0"/>
                <a:t> 사용하는 방법</a:t>
              </a:r>
              <a:endParaRPr lang="en-US" altLang="ko-KR" sz="2000" dirty="0"/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긴 시퀀스를 처리하기 위해 </a:t>
              </a:r>
              <a:r>
                <a:rPr lang="en-US" altLang="ko-KR" sz="2000" dirty="0"/>
                <a:t>1D </a:t>
              </a:r>
              <a:r>
                <a:rPr lang="ko-KR" altLang="en-US" sz="2000" dirty="0" err="1"/>
                <a:t>컨브넷과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RNN</a:t>
              </a:r>
              <a:r>
                <a:rPr lang="ko-KR" altLang="en-US" sz="2000" dirty="0"/>
                <a:t>을 연결하는 방법</a:t>
              </a:r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9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sp>
          <p:nvSpPr>
            <p:cNvPr id="3" name="Object 3"/>
            <p:cNvSpPr txBox="1"/>
            <p:nvPr/>
          </p:nvSpPr>
          <p:spPr>
            <a:xfrm>
              <a:off x="-342857" y="1405489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38095" y="4471446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D </a:t>
            </a:r>
            <a:r>
              <a:rPr lang="ko-KR" altLang="en-US" dirty="0"/>
              <a:t>조   </a:t>
            </a:r>
            <a:r>
              <a:rPr lang="en-US" altLang="ko-KR" dirty="0"/>
              <a:t>C h  5 – 6   </a:t>
            </a:r>
            <a:r>
              <a:rPr lang="ko-KR" altLang="en-US" dirty="0"/>
              <a:t>김 도 희   류 하 영   설 현 기   이 지 수   최 동 석   하 정 원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순환 신경망이란</a:t>
            </a:r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?</a:t>
            </a:r>
            <a:endParaRPr lang="en-US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-228600" y="2019300"/>
            <a:ext cx="1821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/>
              <a:t>   순환 신경망이란</a:t>
            </a:r>
            <a:r>
              <a:rPr lang="en-US" altLang="ko-KR" sz="10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7F829-E704-42B8-BD41-491CB5BF94C6}"/>
              </a:ext>
            </a:extLst>
          </p:cNvPr>
          <p:cNvSpPr txBox="1"/>
          <p:nvPr/>
        </p:nvSpPr>
        <p:spPr>
          <a:xfrm>
            <a:off x="914400" y="4457700"/>
            <a:ext cx="144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3469C-522F-4236-BCF3-0E0409362CB0}"/>
              </a:ext>
            </a:extLst>
          </p:cNvPr>
          <p:cNvSpPr txBox="1"/>
          <p:nvPr/>
        </p:nvSpPr>
        <p:spPr>
          <a:xfrm>
            <a:off x="897835" y="4497169"/>
            <a:ext cx="1440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순환 신경망 </a:t>
            </a:r>
            <a:endParaRPr lang="en-US" altLang="ko-KR" sz="4800" dirty="0"/>
          </a:p>
          <a:p>
            <a:r>
              <a:rPr lang="en-US" altLang="ko-KR" sz="4800" dirty="0"/>
              <a:t>RNN(Recurrent Neural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74646-B6CD-497B-9482-EB95AE05B49E}"/>
              </a:ext>
            </a:extLst>
          </p:cNvPr>
          <p:cNvSpPr txBox="1"/>
          <p:nvPr/>
        </p:nvSpPr>
        <p:spPr>
          <a:xfrm>
            <a:off x="914400" y="6819900"/>
            <a:ext cx="13762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루프를 가진 신경망의 한 종류</a:t>
            </a:r>
            <a:endParaRPr lang="en-US" altLang="ko-KR" sz="24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시퀀스 원소를 순회하면서 지금까지 처리한 정보를 상태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(state)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에 저장</a:t>
            </a:r>
            <a:endParaRPr lang="en-US" altLang="ko-KR" sz="24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시간의 흐름에 따라 변화하는 데이터를 학습하기 위한 인공 신경망</a:t>
            </a:r>
            <a:endParaRPr lang="en-US" altLang="ko-KR" sz="24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-&gt;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과거의 출력 데이터를 재귀적으로 참조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즉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  <a:cs typeface="함초롬바탕" panose="02030604000101010101" pitchFamily="18" charset="-127"/>
              </a:rPr>
              <a:t>현재 결과가 이전 결과와 연관성을 가짐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-228600" y="2019300"/>
            <a:ext cx="18211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순환 신경망의 원리</a:t>
            </a:r>
            <a:endParaRPr lang="en-US" altLang="ko-KR" sz="10000" dirty="0"/>
          </a:p>
          <a:p>
            <a:endParaRPr lang="en-US" altLang="ko-KR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7F829-E704-42B8-BD41-491CB5BF94C6}"/>
              </a:ext>
            </a:extLst>
          </p:cNvPr>
          <p:cNvSpPr txBox="1"/>
          <p:nvPr/>
        </p:nvSpPr>
        <p:spPr>
          <a:xfrm>
            <a:off x="914400" y="4457700"/>
            <a:ext cx="144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2FC897-AF7C-4EB7-82C4-8B404862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24300"/>
            <a:ext cx="131349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102705" y="701045"/>
            <a:ext cx="1821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/>
              <a:t> </a:t>
            </a:r>
            <a:r>
              <a:rPr lang="en-US" altLang="ko-KR" sz="7000" dirty="0"/>
              <a:t>RNN </a:t>
            </a:r>
            <a:r>
              <a:rPr lang="ko-KR" altLang="en-US" sz="7000" dirty="0"/>
              <a:t>간단 예시</a:t>
            </a:r>
            <a:endParaRPr lang="en-US" altLang="ko-KR" sz="7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FE5D49-69D4-44AC-8E10-72FBDB7C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2" y="2397580"/>
            <a:ext cx="9906000" cy="7442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E6FC71-014D-4696-BC23-478C9744FD8F}"/>
              </a:ext>
            </a:extLst>
          </p:cNvPr>
          <p:cNvSpPr txBox="1"/>
          <p:nvPr/>
        </p:nvSpPr>
        <p:spPr>
          <a:xfrm>
            <a:off x="611256" y="8252008"/>
            <a:ext cx="6235148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B0AA8-F60C-4E01-B1A8-7592194F1EC8}"/>
              </a:ext>
            </a:extLst>
          </p:cNvPr>
          <p:cNvSpPr txBox="1"/>
          <p:nvPr/>
        </p:nvSpPr>
        <p:spPr>
          <a:xfrm>
            <a:off x="8074108" y="8048730"/>
            <a:ext cx="22921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C000"/>
                </a:solidFill>
              </a:rPr>
              <a:t>입력과 현재 상태</a:t>
            </a:r>
            <a:endParaRPr lang="en-US" altLang="ko-KR" sz="1500" dirty="0">
              <a:solidFill>
                <a:srgbClr val="FFC000"/>
              </a:solidFill>
            </a:endParaRPr>
          </a:p>
          <a:p>
            <a:pPr algn="ctr"/>
            <a:r>
              <a:rPr lang="en-US" altLang="ko-KR" sz="1500" dirty="0">
                <a:solidFill>
                  <a:srgbClr val="FFC000"/>
                </a:solidFill>
              </a:rPr>
              <a:t>(</a:t>
            </a:r>
            <a:r>
              <a:rPr lang="ko-KR" altLang="en-US" sz="1500" dirty="0">
                <a:solidFill>
                  <a:srgbClr val="FFC000"/>
                </a:solidFill>
              </a:rPr>
              <a:t>이전 출력</a:t>
            </a:r>
            <a:r>
              <a:rPr lang="en-US" altLang="ko-KR" sz="1500" dirty="0">
                <a:solidFill>
                  <a:srgbClr val="FFC000"/>
                </a:solidFill>
              </a:rPr>
              <a:t>)</a:t>
            </a:r>
            <a:r>
              <a:rPr lang="ko-KR" altLang="en-US" sz="1500" dirty="0">
                <a:solidFill>
                  <a:srgbClr val="FFC000"/>
                </a:solidFill>
              </a:rPr>
              <a:t>을 연결하여 현재 출력을 얻음</a:t>
            </a:r>
            <a:endParaRPr lang="en-US" altLang="ko-KR" sz="1500" dirty="0">
              <a:solidFill>
                <a:srgbClr val="FFC000"/>
              </a:solidFill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B57FB-2294-471A-BCF1-C34A8B36CD15}"/>
              </a:ext>
            </a:extLst>
          </p:cNvPr>
          <p:cNvSpPr txBox="1"/>
          <p:nvPr/>
        </p:nvSpPr>
        <p:spPr>
          <a:xfrm>
            <a:off x="10896600" y="3851667"/>
            <a:ext cx="6508474" cy="349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/>
              <a:t>*</a:t>
            </a:r>
            <a:r>
              <a:rPr lang="en-US" altLang="ko-KR" sz="2500" dirty="0"/>
              <a:t>RNN</a:t>
            </a:r>
            <a:r>
              <a:rPr lang="ko-KR" altLang="en-US" sz="2500" dirty="0"/>
              <a:t>은 반복할 때 이전에 계산한 정보를 재사용하는 </a:t>
            </a:r>
            <a:r>
              <a:rPr lang="en-US" altLang="ko-KR" sz="2500" dirty="0"/>
              <a:t>for</a:t>
            </a:r>
            <a:r>
              <a:rPr lang="ko-KR" altLang="en-US" sz="2500" dirty="0"/>
              <a:t>루프를 지나지 않음</a:t>
            </a:r>
            <a:endParaRPr lang="en-US" altLang="ko-KR" sz="2500" dirty="0"/>
          </a:p>
          <a:p>
            <a:pPr algn="ctr">
              <a:lnSpc>
                <a:spcPct val="150000"/>
              </a:lnSpc>
            </a:pPr>
            <a:r>
              <a:rPr lang="en-US" altLang="ko-KR" sz="2500" dirty="0"/>
              <a:t>-&gt; </a:t>
            </a:r>
            <a:r>
              <a:rPr lang="ko-KR" altLang="en-US" sz="2500" dirty="0"/>
              <a:t>출력 </a:t>
            </a:r>
            <a:r>
              <a:rPr lang="ko-KR" altLang="en-US" sz="2500" dirty="0" err="1"/>
              <a:t>텐서의</a:t>
            </a:r>
            <a:r>
              <a:rPr lang="ko-KR" altLang="en-US" sz="2500" dirty="0"/>
              <a:t> 각 타임스텝 </a:t>
            </a:r>
            <a:r>
              <a:rPr lang="en-US" altLang="ko-KR" sz="2500" dirty="0"/>
              <a:t>t</a:t>
            </a:r>
            <a:r>
              <a:rPr lang="ko-KR" altLang="en-US" sz="2500" dirty="0"/>
              <a:t>에는 입력</a:t>
            </a:r>
            <a:r>
              <a:rPr lang="en-US" altLang="ko-KR" sz="2500" dirty="0"/>
              <a:t> </a:t>
            </a:r>
            <a:r>
              <a:rPr lang="ko-KR" altLang="en-US" sz="2500" dirty="0"/>
              <a:t>시퀀스에 있는  타임스텝 </a:t>
            </a:r>
            <a:r>
              <a:rPr lang="en-US" altLang="ko-KR" sz="2500" dirty="0"/>
              <a:t>0</a:t>
            </a:r>
            <a:r>
              <a:rPr lang="ko-KR" altLang="en-US" sz="2500" dirty="0"/>
              <a:t>에서 </a:t>
            </a:r>
            <a:r>
              <a:rPr lang="en-US" altLang="ko-KR" sz="2500" dirty="0"/>
              <a:t>t</a:t>
            </a:r>
            <a:r>
              <a:rPr lang="ko-KR" altLang="en-US" sz="2500" dirty="0"/>
              <a:t>까지 전체 과거에 대한 정보를 담고 있기 때문에 많은 경우 전체 출력 시퀀스가 필요하지 않음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D45E1-F97F-4F51-96FA-AAD26AE10F72}"/>
              </a:ext>
            </a:extLst>
          </p:cNvPr>
          <p:cNvSpPr txBox="1"/>
          <p:nvPr/>
        </p:nvSpPr>
        <p:spPr>
          <a:xfrm>
            <a:off x="1567181" y="8925893"/>
            <a:ext cx="11430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733D25-4FAF-4A90-BC2B-9353D6B282D8}"/>
              </a:ext>
            </a:extLst>
          </p:cNvPr>
          <p:cNvCxnSpPr/>
          <p:nvPr/>
        </p:nvCxnSpPr>
        <p:spPr>
          <a:xfrm>
            <a:off x="2819400" y="9110559"/>
            <a:ext cx="1143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00DD89-6D8F-4746-9310-54FAA23E56AB}"/>
              </a:ext>
            </a:extLst>
          </p:cNvPr>
          <p:cNvSpPr txBox="1"/>
          <p:nvPr/>
        </p:nvSpPr>
        <p:spPr>
          <a:xfrm>
            <a:off x="4111487" y="883356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C000"/>
                </a:solidFill>
              </a:rPr>
              <a:t>루프의 마지막 </a:t>
            </a:r>
            <a:r>
              <a:rPr lang="en-US" altLang="ko-KR" sz="1500" dirty="0" err="1">
                <a:solidFill>
                  <a:srgbClr val="FFC000"/>
                </a:solidFill>
              </a:rPr>
              <a:t>output_t</a:t>
            </a:r>
            <a:r>
              <a:rPr lang="ko-KR" altLang="en-US" sz="1500" dirty="0">
                <a:solidFill>
                  <a:srgbClr val="FFC000"/>
                </a:solidFill>
              </a:rPr>
              <a:t>가 전체 시퀀스에 대한 정보를 가지고 있음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797115-CE67-4BE3-A435-4FD66AEC05B6}"/>
              </a:ext>
            </a:extLst>
          </p:cNvPr>
          <p:cNvCxnSpPr/>
          <p:nvPr/>
        </p:nvCxnSpPr>
        <p:spPr>
          <a:xfrm>
            <a:off x="6934200" y="8456233"/>
            <a:ext cx="1143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AE3DF1-4C0C-4D76-9C4B-99FA662F2574}"/>
              </a:ext>
            </a:extLst>
          </p:cNvPr>
          <p:cNvGrpSpPr/>
          <p:nvPr/>
        </p:nvGrpSpPr>
        <p:grpSpPr>
          <a:xfrm>
            <a:off x="1600200" y="2828577"/>
            <a:ext cx="4770783" cy="574293"/>
            <a:chOff x="1600200" y="2828577"/>
            <a:chExt cx="4770783" cy="574293"/>
          </a:xfrm>
        </p:grpSpPr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3A63C99E-ED07-4CCD-9257-0092C2E50DFC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2828577"/>
              <a:ext cx="3200400" cy="409923"/>
            </a:xfrm>
            <a:prstGeom prst="bentConnector3">
              <a:avLst>
                <a:gd name="adj1" fmla="val 794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35A849-B9D7-4169-BBCE-E78D63853AFC}"/>
                </a:ext>
              </a:extLst>
            </p:cNvPr>
            <p:cNvSpPr txBox="1"/>
            <p:nvPr/>
          </p:nvSpPr>
          <p:spPr>
            <a:xfrm>
              <a:off x="4846983" y="30335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FFC000"/>
                  </a:solidFill>
                </a:rPr>
                <a:t>SimpleRNN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0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48200" y="43053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케라스의</a:t>
            </a:r>
            <a:r>
              <a:rPr lang="ko-KR" alt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순환 층</a:t>
            </a:r>
            <a:endParaRPr lang="en-US" altLang="ko-KR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D8DE3-2580-47A5-9176-211677BE7EEB}"/>
              </a:ext>
            </a:extLst>
          </p:cNvPr>
          <p:cNvSpPr txBox="1"/>
          <p:nvPr/>
        </p:nvSpPr>
        <p:spPr>
          <a:xfrm>
            <a:off x="5791200" y="878871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/>
              <a:t> </a:t>
            </a:r>
            <a:r>
              <a:rPr lang="en-US" altLang="ko-KR" sz="10000" dirty="0" err="1"/>
              <a:t>SimpleRNN</a:t>
            </a:r>
            <a:endParaRPr lang="en-US" altLang="ko-KR" sz="10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1D77D0-33AB-4865-8D1D-14E556BA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15" y="3695700"/>
            <a:ext cx="8791084" cy="4989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D3ED7-230D-4EF9-9303-0F7315DA5B4C}"/>
              </a:ext>
            </a:extLst>
          </p:cNvPr>
          <p:cNvSpPr txBox="1"/>
          <p:nvPr/>
        </p:nvSpPr>
        <p:spPr>
          <a:xfrm>
            <a:off x="6128659" y="8953500"/>
            <a:ext cx="6028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(1)</a:t>
            </a:r>
            <a:r>
              <a:rPr lang="ko-KR" altLang="en-US" sz="3000" dirty="0"/>
              <a:t>마지막 타임스텝의 출력만 얻음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C22C7-C469-4DD0-958A-D902FDA4BF29}"/>
              </a:ext>
            </a:extLst>
          </p:cNvPr>
          <p:cNvSpPr txBox="1"/>
          <p:nvPr/>
        </p:nvSpPr>
        <p:spPr>
          <a:xfrm>
            <a:off x="3810000" y="2483750"/>
            <a:ext cx="163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SimpleRNN</a:t>
            </a:r>
            <a:r>
              <a:rPr lang="en-US" altLang="ko-KR" sz="2800" dirty="0"/>
              <a:t> -&gt; </a:t>
            </a:r>
            <a:r>
              <a:rPr lang="ko-KR" altLang="en-US" sz="2800" dirty="0"/>
              <a:t>이전 </a:t>
            </a:r>
            <a:r>
              <a:rPr lang="en-US" altLang="ko-KR" sz="2800" dirty="0"/>
              <a:t>timestep </a:t>
            </a:r>
            <a:r>
              <a:rPr lang="ko-KR" altLang="en-US" sz="2800" dirty="0"/>
              <a:t>출력이 다음 </a:t>
            </a:r>
            <a:r>
              <a:rPr lang="en-US" altLang="ko-KR" sz="2800" dirty="0"/>
              <a:t>timestep</a:t>
            </a:r>
            <a:r>
              <a:rPr lang="ko-KR" altLang="en-US" sz="2800" dirty="0"/>
              <a:t>으로 완전히 연결된 모델 </a:t>
            </a:r>
          </a:p>
        </p:txBody>
      </p:sp>
    </p:spTree>
    <p:extLst>
      <p:ext uri="{BB962C8B-B14F-4D97-AF65-F5344CB8AC3E}">
        <p14:creationId xmlns:p14="http://schemas.microsoft.com/office/powerpoint/2010/main" val="39265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966</Words>
  <Application>Microsoft Office PowerPoint</Application>
  <PresentationFormat>사용자 지정</PresentationFormat>
  <Paragraphs>176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S-Core Dream 5 Medium</vt:lpstr>
      <vt:lpstr>맑은 고딕</vt:lpstr>
      <vt:lpstr>함초롬바탕</vt:lpstr>
      <vt:lpstr>Arial</vt:lpstr>
      <vt:lpstr>Calibri</vt:lpstr>
      <vt:lpstr>Open Sans ExtraBold</vt:lpstr>
      <vt:lpstr>Open Sans SemiBold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이지수</cp:lastModifiedBy>
  <cp:revision>11</cp:revision>
  <dcterms:created xsi:type="dcterms:W3CDTF">2022-01-11T12:11:20Z</dcterms:created>
  <dcterms:modified xsi:type="dcterms:W3CDTF">2022-01-11T17:59:48Z</dcterms:modified>
</cp:coreProperties>
</file>