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475645"/>
            <a:ext cx="9459418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967151"/>
            <a:ext cx="11146284" cy="8764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420106"/>
            <a:ext cx="4368729" cy="39140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1878884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15252" y="1161873"/>
            <a:ext cx="2370999" cy="6478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63838" y="1886000"/>
            <a:ext cx="8054103" cy="7129162"/>
            <a:chOff x="7563838" y="1886000"/>
            <a:chExt cx="8054103" cy="71291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3838" y="1886000"/>
              <a:ext cx="8054103" cy="71291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594440"/>
            <a:ext cx="4615580" cy="18094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1878884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15252" y="1161871"/>
            <a:ext cx="6191807" cy="6478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63838" y="1665505"/>
            <a:ext cx="6740924" cy="7528381"/>
            <a:chOff x="7563838" y="1665505"/>
            <a:chExt cx="6740924" cy="7528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3838" y="1665505"/>
              <a:ext cx="6740924" cy="752838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0586" y="5583482"/>
            <a:ext cx="3803670" cy="10203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2925790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76020" y="1645640"/>
            <a:ext cx="6171429" cy="3419735"/>
            <a:chOff x="7576020" y="1645640"/>
            <a:chExt cx="6171429" cy="34197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6020" y="1645640"/>
              <a:ext cx="6171429" cy="34197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5545" y="5292929"/>
            <a:ext cx="2256007" cy="4063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76020" y="5815404"/>
            <a:ext cx="1944982" cy="536019"/>
            <a:chOff x="7576020" y="5815404"/>
            <a:chExt cx="1944982" cy="5360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6020" y="5815404"/>
              <a:ext cx="1944982" cy="5360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45544" y="6572763"/>
            <a:ext cx="2256007" cy="4063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25777" y="7491787"/>
            <a:ext cx="4416913" cy="6698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688886"/>
            <a:ext cx="4140544" cy="11078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3655752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5391" y="1985488"/>
            <a:ext cx="9357641" cy="4508682"/>
            <a:chOff x="7595391" y="1985488"/>
            <a:chExt cx="9357641" cy="45086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5391" y="1985488"/>
              <a:ext cx="9357641" cy="450868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6" y="3956287"/>
            <a:ext cx="3655752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9168" y="1665505"/>
            <a:ext cx="8800278" cy="5423782"/>
            <a:chOff x="7479168" y="1665505"/>
            <a:chExt cx="8800278" cy="54237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9168" y="1665505"/>
              <a:ext cx="8800278" cy="54237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0996" y="7767818"/>
            <a:ext cx="8328976" cy="5089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960420"/>
            <a:ext cx="4075085" cy="757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3021864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01710" y="2088501"/>
            <a:ext cx="9264007" cy="4809434"/>
            <a:chOff x="7301710" y="2088501"/>
            <a:chExt cx="9264007" cy="48094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1710" y="2088501"/>
              <a:ext cx="9264007" cy="480943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6394" y="7423267"/>
            <a:ext cx="9532422" cy="10458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3021864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491" y="1381395"/>
            <a:ext cx="8800462" cy="5716867"/>
            <a:chOff x="7428491" y="1381395"/>
            <a:chExt cx="8800462" cy="57168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8491" y="1381395"/>
              <a:ext cx="8800462" cy="57168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737439"/>
            <a:ext cx="4417693" cy="14586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4289641" cy="11581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9725" y="1665505"/>
            <a:ext cx="8333020" cy="5672190"/>
            <a:chOff x="7769725" y="1665505"/>
            <a:chExt cx="8333020" cy="5672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9725" y="1665505"/>
              <a:ext cx="8333020" cy="5672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1920" y="7599306"/>
            <a:ext cx="7008143" cy="11211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4289641" cy="11581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56650" y="1665505"/>
            <a:ext cx="8788978" cy="5727114"/>
            <a:chOff x="7556650" y="1665505"/>
            <a:chExt cx="8788978" cy="57271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6650" y="1665505"/>
              <a:ext cx="8788978" cy="57271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688886"/>
            <a:ext cx="4386862" cy="11078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2291902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82316" y="1408202"/>
            <a:ext cx="8070608" cy="6509505"/>
            <a:chOff x="7382316" y="1408202"/>
            <a:chExt cx="8070608" cy="6509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2316" y="1408202"/>
              <a:ext cx="8070608" cy="65095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06981" y="1584618"/>
            <a:ext cx="10126878" cy="83807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618" y="2819757"/>
            <a:ext cx="9652173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3458" y="6052488"/>
            <a:ext cx="6526775" cy="5695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2291902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34132" y="1346591"/>
            <a:ext cx="7073123" cy="4322464"/>
            <a:chOff x="7634132" y="1346591"/>
            <a:chExt cx="7073123" cy="43224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4132" y="1346591"/>
              <a:ext cx="7073123" cy="43224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83775" y="6929012"/>
            <a:ext cx="11206462" cy="22286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688886"/>
            <a:ext cx="4348044" cy="21602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3291267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82316" y="1401804"/>
            <a:ext cx="8190950" cy="6706593"/>
            <a:chOff x="7382316" y="1401804"/>
            <a:chExt cx="8190950" cy="6706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2316" y="1401804"/>
              <a:ext cx="8190950" cy="6706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6" y="3956287"/>
            <a:ext cx="3291267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31511" y="1394112"/>
            <a:ext cx="5007749" cy="4739511"/>
            <a:chOff x="8531511" y="1394112"/>
            <a:chExt cx="5007749" cy="47395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1511" y="1394112"/>
              <a:ext cx="5007749" cy="4739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1511" y="6351422"/>
            <a:ext cx="7639626" cy="2849808"/>
            <a:chOff x="8531511" y="6351422"/>
            <a:chExt cx="7639626" cy="28498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1511" y="6351422"/>
              <a:ext cx="7639626" cy="28498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343" y="7991515"/>
            <a:ext cx="8520446" cy="6407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3291267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85463" y="1489239"/>
            <a:ext cx="9281030" cy="5930478"/>
            <a:chOff x="7285463" y="1489239"/>
            <a:chExt cx="9281030" cy="59304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5463" y="1489239"/>
              <a:ext cx="9281030" cy="59304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5725" y="2208715"/>
            <a:ext cx="9411720" cy="57090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6" y="3956287"/>
            <a:ext cx="831978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7052"/>
            <a:ext cx="7053732" cy="457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56"/>
            <a:ext cx="6380767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7812" y="1195907"/>
            <a:ext cx="3952251" cy="3173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0869" y="2536307"/>
            <a:ext cx="10450572" cy="63174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55239" y="4984706"/>
            <a:ext cx="4957616" cy="356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440036"/>
            <a:ext cx="1927609" cy="3006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244" y="2673920"/>
            <a:ext cx="10117891" cy="44953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863" y="4663382"/>
            <a:ext cx="5475810" cy="14874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9058" y="1146463"/>
            <a:ext cx="6467234" cy="19363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7849" y="3476398"/>
            <a:ext cx="8712872" cy="4582506"/>
            <a:chOff x="1767849" y="3476398"/>
            <a:chExt cx="8712872" cy="45825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849" y="3476398"/>
              <a:ext cx="8712872" cy="45825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3"/>
            <a:ext cx="2617845" cy="3006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6" y="3956287"/>
            <a:ext cx="2291902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23406" y="1362648"/>
            <a:ext cx="7093631" cy="4356718"/>
            <a:chOff x="7823406" y="1362648"/>
            <a:chExt cx="7093631" cy="43567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3406" y="1362648"/>
              <a:ext cx="7093631" cy="4356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23406" y="6364678"/>
            <a:ext cx="6171429" cy="1875369"/>
            <a:chOff x="7823406" y="6364678"/>
            <a:chExt cx="6171429" cy="18753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3406" y="6364678"/>
              <a:ext cx="6171429" cy="18753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3"/>
            <a:ext cx="2617845" cy="3006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6" y="3956287"/>
            <a:ext cx="2291902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07025" y="1796665"/>
            <a:ext cx="6171429" cy="2677183"/>
            <a:chOff x="7507025" y="1796665"/>
            <a:chExt cx="6171429" cy="26771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7025" y="1796665"/>
              <a:ext cx="6171429" cy="26771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07025" y="4795623"/>
            <a:ext cx="6171429" cy="4083696"/>
            <a:chOff x="7507025" y="4795623"/>
            <a:chExt cx="6171429" cy="40836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7025" y="4795623"/>
              <a:ext cx="6171429" cy="40836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3"/>
            <a:ext cx="2617845" cy="3006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6" y="3956287"/>
            <a:ext cx="2291902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34132" y="1665502"/>
            <a:ext cx="6171429" cy="1200585"/>
            <a:chOff x="7634132" y="1665502"/>
            <a:chExt cx="6171429" cy="12005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4132" y="1665502"/>
              <a:ext cx="6171429" cy="1200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21057" y="3252043"/>
            <a:ext cx="7396335" cy="4818415"/>
            <a:chOff x="7421057" y="3252043"/>
            <a:chExt cx="7396335" cy="48184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1057" y="3252043"/>
              <a:ext cx="7396335" cy="48184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2617844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6" y="3956287"/>
            <a:ext cx="1878884" cy="6603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7052"/>
            <a:ext cx="7888977" cy="4611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15252" y="1934947"/>
            <a:ext cx="8212322" cy="16519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63842" y="4178086"/>
            <a:ext cx="7709443" cy="2562051"/>
            <a:chOff x="7563842" y="4178086"/>
            <a:chExt cx="7709443" cy="25620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3842" y="4178086"/>
              <a:ext cx="7709443" cy="25620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960603" cy="4611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2022-01-12T02:47:37Z</dcterms:created>
  <dcterms:modified xsi:type="dcterms:W3CDTF">2022-01-12T02:47:37Z</dcterms:modified>
</cp:coreProperties>
</file>