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Relationship Id="rId9" Type="http://schemas.openxmlformats.org/officeDocument/2006/relationships/image" Target="../media/image72.png"/><Relationship Id="rId10" Type="http://schemas.openxmlformats.org/officeDocument/2006/relationships/image" Target="../media/image73.png"/><Relationship Id="rId11" Type="http://schemas.openxmlformats.org/officeDocument/2006/relationships/image" Target="../media/image74.png"/><Relationship Id="rId12" Type="http://schemas.openxmlformats.org/officeDocument/2006/relationships/image" Target="../media/image7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image" Target="../media/image8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7" Type="http://schemas.openxmlformats.org/officeDocument/2006/relationships/image" Target="../media/image97.png"/><Relationship Id="rId8" Type="http://schemas.openxmlformats.org/officeDocument/2006/relationships/image" Target="../media/image98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0" Type="http://schemas.openxmlformats.org/officeDocument/2006/relationships/image" Target="../media/image59.png"/><Relationship Id="rId11" Type="http://schemas.openxmlformats.org/officeDocument/2006/relationships/image" Target="../media/image60.png"/><Relationship Id="rId12" Type="http://schemas.openxmlformats.org/officeDocument/2006/relationships/image" Target="../media/image61.png"/><Relationship Id="rId13" Type="http://schemas.openxmlformats.org/officeDocument/2006/relationships/image" Target="../media/image62.png"/><Relationship Id="rId14" Type="http://schemas.openxmlformats.org/officeDocument/2006/relationships/image" Target="../media/image63.png"/><Relationship Id="rId15" Type="http://schemas.openxmlformats.org/officeDocument/2006/relationships/image" Target="../media/image6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8" y="437052"/>
            <a:ext cx="7888977" cy="45713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7" y="9478790"/>
            <a:ext cx="9459421" cy="45992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68132" y="967151"/>
            <a:ext cx="11146284" cy="87642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4763" y="9550287"/>
            <a:ext cx="7073172" cy="4612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1797" y="433909"/>
            <a:ext cx="7888977" cy="46027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24568" y="2856606"/>
            <a:ext cx="8534611" cy="6398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172558" y="3512609"/>
            <a:ext cx="3638948" cy="1630249"/>
            <a:chOff x="2172558" y="3512609"/>
            <a:chExt cx="3638948" cy="16302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72558" y="3512609"/>
              <a:ext cx="3638948" cy="163024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72558" y="5927711"/>
            <a:ext cx="5430436" cy="2523806"/>
            <a:chOff x="2172558" y="5927711"/>
            <a:chExt cx="5430436" cy="252380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72558" y="5927711"/>
              <a:ext cx="5430436" cy="25238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161315" y="7189614"/>
            <a:ext cx="1815424" cy="1003157"/>
            <a:chOff x="4161315" y="7189614"/>
            <a:chExt cx="1815424" cy="10031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61315" y="7189614"/>
              <a:ext cx="1815424" cy="10031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913683" y="7025514"/>
            <a:ext cx="2438628" cy="520791"/>
            <a:chOff x="5913683" y="7025514"/>
            <a:chExt cx="2438628" cy="52079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140000">
              <a:off x="5913683" y="7025514"/>
              <a:ext cx="2438628" cy="5207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39538" y="8082188"/>
            <a:ext cx="2438628" cy="520791"/>
            <a:chOff x="7339538" y="8082188"/>
            <a:chExt cx="2438628" cy="52079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39538" y="8082188"/>
              <a:ext cx="2438628" cy="52079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322071" y="6281795"/>
            <a:ext cx="4374374" cy="114987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825985" y="7815709"/>
            <a:ext cx="7383477" cy="114987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85371" y="832711"/>
            <a:ext cx="7717787" cy="21858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4763" y="9550287"/>
            <a:ext cx="7073172" cy="4612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1797" y="433909"/>
            <a:ext cx="7888977" cy="46027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971429" y="2753137"/>
            <a:ext cx="5552387" cy="4041811"/>
            <a:chOff x="2971429" y="2753137"/>
            <a:chExt cx="5552387" cy="404181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71429" y="2753137"/>
              <a:ext cx="5552387" cy="40418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855061" y="2753137"/>
            <a:ext cx="6171429" cy="4085312"/>
            <a:chOff x="8855061" y="2753137"/>
            <a:chExt cx="6171429" cy="40853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55061" y="2753137"/>
              <a:ext cx="6171429" cy="40853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41480" y="4631928"/>
            <a:ext cx="676161" cy="676161"/>
            <a:chOff x="9941480" y="4631928"/>
            <a:chExt cx="676161" cy="67616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41480" y="4631928"/>
              <a:ext cx="676161" cy="6761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928540" y="5939077"/>
            <a:ext cx="2664514" cy="520791"/>
            <a:chOff x="9928540" y="5939077"/>
            <a:chExt cx="2664514" cy="52079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60000">
              <a:off x="9928540" y="5939077"/>
              <a:ext cx="2664514" cy="52079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69033" y="7290119"/>
            <a:ext cx="5802807" cy="165193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85371" y="805171"/>
            <a:ext cx="7717787" cy="218580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4763" y="9550287"/>
            <a:ext cx="7073172" cy="4612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1797" y="433909"/>
            <a:ext cx="7888977" cy="46027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69033" y="7290119"/>
            <a:ext cx="6191497" cy="165193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75715" y="3182161"/>
            <a:ext cx="5708623" cy="3308074"/>
            <a:chOff x="3275715" y="3182161"/>
            <a:chExt cx="5708623" cy="33080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75715" y="3182161"/>
              <a:ext cx="5708623" cy="33080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53091" y="3036628"/>
            <a:ext cx="6171429" cy="3957143"/>
            <a:chOff x="9453091" y="3036628"/>
            <a:chExt cx="6171429" cy="395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53091" y="3036628"/>
              <a:ext cx="6171429" cy="39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37929" y="3939727"/>
            <a:ext cx="676161" cy="676161"/>
            <a:chOff x="10837929" y="3939727"/>
            <a:chExt cx="676161" cy="67616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37929" y="3939727"/>
              <a:ext cx="676161" cy="6761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529457" y="5601335"/>
            <a:ext cx="3176328" cy="520791"/>
            <a:chOff x="10529457" y="5601335"/>
            <a:chExt cx="3176328" cy="52079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3420000">
              <a:off x="10529457" y="5601335"/>
              <a:ext cx="3176328" cy="52079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00501" y="1086680"/>
            <a:ext cx="7717787" cy="218580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4763" y="9550287"/>
            <a:ext cx="7073172" cy="4612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00501" y="1086680"/>
            <a:ext cx="7717787" cy="218580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61797" y="433909"/>
            <a:ext cx="7888977" cy="46027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747223" y="3636447"/>
            <a:ext cx="6395634" cy="3012819"/>
            <a:chOff x="2747223" y="3636447"/>
            <a:chExt cx="6395634" cy="30128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47223" y="3636447"/>
              <a:ext cx="6395634" cy="301281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84871" y="2927852"/>
            <a:ext cx="7862861" cy="6478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747223" y="7144964"/>
            <a:ext cx="4338987" cy="402290"/>
            <a:chOff x="2747223" y="7144964"/>
            <a:chExt cx="4338987" cy="4022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47223" y="7144964"/>
              <a:ext cx="4338987" cy="40229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37623" y="7067081"/>
            <a:ext cx="2912255" cy="6478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4763" y="9550287"/>
            <a:ext cx="9724429" cy="4612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6423" y="970955"/>
            <a:ext cx="16685922" cy="152377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61797" y="433909"/>
            <a:ext cx="7888977" cy="46027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28253" y="3625688"/>
            <a:ext cx="4263460" cy="2490839"/>
            <a:chOff x="1928253" y="3625688"/>
            <a:chExt cx="4263460" cy="249083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28253" y="3625688"/>
              <a:ext cx="4263460" cy="249083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79671" y="6701334"/>
            <a:ext cx="9082049" cy="114987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79667" y="2744443"/>
            <a:ext cx="6977945" cy="6478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4763" y="9550287"/>
            <a:ext cx="7073172" cy="4612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0623" y="1059136"/>
            <a:ext cx="7717787" cy="218580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61797" y="433909"/>
            <a:ext cx="7888977" cy="46027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70007" y="3480010"/>
            <a:ext cx="12839379" cy="41622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4763" y="9550283"/>
            <a:ext cx="6682351" cy="4612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26065" y="794609"/>
            <a:ext cx="5706848" cy="218870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61797" y="433909"/>
            <a:ext cx="7888977" cy="46027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47205" y="2689932"/>
            <a:ext cx="11371397" cy="62741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561305" y="1682019"/>
            <a:ext cx="9136428" cy="50792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58746" y="2528746"/>
            <a:ext cx="9325620" cy="397937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33909"/>
            <a:ext cx="7888977" cy="46027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62991" y="9478790"/>
            <a:ext cx="8821318" cy="4599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25867" y="3503101"/>
            <a:ext cx="13170373" cy="490143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4763" y="9550287"/>
            <a:ext cx="7573968" cy="46122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61797" y="433909"/>
            <a:ext cx="7888977" cy="46027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23674" y="941804"/>
            <a:ext cx="10583450" cy="21858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4763" y="9550287"/>
            <a:ext cx="7573968" cy="4612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23674" y="852915"/>
            <a:ext cx="10583450" cy="218580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61797" y="433909"/>
            <a:ext cx="7888977" cy="46027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81715" y="2877068"/>
            <a:ext cx="7992635" cy="973129"/>
            <a:chOff x="1881715" y="2877068"/>
            <a:chExt cx="7992635" cy="9731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81715" y="2877068"/>
              <a:ext cx="7992635" cy="9731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33724" y="4365457"/>
            <a:ext cx="12121301" cy="41911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298899" y="5648796"/>
            <a:ext cx="2170489" cy="1996850"/>
            <a:chOff x="12298899" y="5648796"/>
            <a:chExt cx="2170489" cy="199685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98899" y="5648796"/>
              <a:ext cx="2170489" cy="199685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262273" y="7946682"/>
            <a:ext cx="2390982" cy="929826"/>
            <a:chOff x="11262273" y="7946682"/>
            <a:chExt cx="2390982" cy="92982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62273" y="7946682"/>
              <a:ext cx="2390982" cy="9298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4763" y="9550287"/>
            <a:ext cx="7228597" cy="4612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6911" y="1025487"/>
            <a:ext cx="8723254" cy="218580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61797" y="433909"/>
            <a:ext cx="7888977" cy="46027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53410" y="3379181"/>
            <a:ext cx="6013993" cy="568751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42857" y="3315936"/>
            <a:ext cx="6963516" cy="4122804"/>
            <a:chOff x="9142857" y="3315936"/>
            <a:chExt cx="6963516" cy="41228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2857" y="3315936"/>
              <a:ext cx="6963516" cy="41228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25867" y="3503105"/>
            <a:ext cx="14074754" cy="206039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4763" y="9550287"/>
            <a:ext cx="7774843" cy="46122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61797" y="433909"/>
            <a:ext cx="7888977" cy="46027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01549" y="4844277"/>
            <a:ext cx="597161" cy="597161"/>
            <a:chOff x="9101549" y="4844277"/>
            <a:chExt cx="597161" cy="59716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01549" y="4844277"/>
              <a:ext cx="597161" cy="5971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376271" y="5175465"/>
            <a:ext cx="1867496" cy="520791"/>
            <a:chOff x="7376271" y="5175465"/>
            <a:chExt cx="1867496" cy="5207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1340000">
              <a:off x="7376271" y="5175465"/>
              <a:ext cx="1867496" cy="52079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85193" y="5360643"/>
            <a:ext cx="2484648" cy="64781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25867" y="6396990"/>
            <a:ext cx="14094510" cy="277065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118264" y="923591"/>
            <a:ext cx="12023561" cy="21858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25867" y="3503105"/>
            <a:ext cx="6521089" cy="206039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4763" y="9550287"/>
            <a:ext cx="7774843" cy="46122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61797" y="433909"/>
            <a:ext cx="7888977" cy="46027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60088" y="6249160"/>
            <a:ext cx="6825014" cy="2039181"/>
            <a:chOff x="1660088" y="6249160"/>
            <a:chExt cx="6825014" cy="20391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0088" y="6249160"/>
              <a:ext cx="6825014" cy="20391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27235" y="7441262"/>
            <a:ext cx="2170954" cy="576574"/>
            <a:chOff x="3927235" y="7441262"/>
            <a:chExt cx="2170954" cy="57657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7235" y="7441262"/>
              <a:ext cx="2170954" cy="5765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913466" y="8000054"/>
            <a:ext cx="2322417" cy="322095"/>
            <a:chOff x="3913466" y="8000054"/>
            <a:chExt cx="2322417" cy="32209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13466" y="8000054"/>
              <a:ext cx="2322417" cy="3220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935975" y="6664547"/>
            <a:ext cx="3133690" cy="520791"/>
            <a:chOff x="5935975" y="6664547"/>
            <a:chExt cx="3133690" cy="52079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260000">
              <a:off x="5935975" y="6664547"/>
              <a:ext cx="3133690" cy="5207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235883" y="7886937"/>
            <a:ext cx="2836799" cy="520791"/>
            <a:chOff x="6235883" y="7886937"/>
            <a:chExt cx="2836799" cy="52079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35883" y="7886937"/>
              <a:ext cx="2836799" cy="52079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970101" y="6071749"/>
            <a:ext cx="5472649" cy="64781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135576" y="7951471"/>
            <a:ext cx="5455643" cy="114987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485367" y="5472848"/>
            <a:ext cx="2857535" cy="3591806"/>
            <a:chOff x="14485367" y="5472848"/>
            <a:chExt cx="2857535" cy="359180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485367" y="5472848"/>
              <a:ext cx="2857535" cy="359180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18264" y="961687"/>
            <a:ext cx="12023561" cy="21858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4763" y="9550287"/>
            <a:ext cx="7774843" cy="4612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1797" y="433909"/>
            <a:ext cx="7888977" cy="46027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50774" y="3794608"/>
            <a:ext cx="6171429" cy="4018357"/>
            <a:chOff x="1650774" y="3794608"/>
            <a:chExt cx="6171429" cy="401835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0774" y="3794608"/>
              <a:ext cx="6171429" cy="401835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48709" y="3890537"/>
            <a:ext cx="6171429" cy="3922428"/>
            <a:chOff x="9748709" y="3890537"/>
            <a:chExt cx="6171429" cy="39224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48709" y="3890537"/>
              <a:ext cx="6171429" cy="392242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09073" y="8025999"/>
            <a:ext cx="4733079" cy="64781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73642" y="7778675"/>
            <a:ext cx="6099400" cy="114987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18264" y="936290"/>
            <a:ext cx="12023561" cy="21858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4763" y="9550287"/>
            <a:ext cx="7774843" cy="4612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8264" y="872798"/>
            <a:ext cx="12023561" cy="218580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61797" y="433909"/>
            <a:ext cx="7888977" cy="46027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27293" y="3795692"/>
            <a:ext cx="4590739" cy="1091700"/>
            <a:chOff x="1427293" y="3795692"/>
            <a:chExt cx="4590739" cy="10917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7293" y="3795692"/>
              <a:ext cx="4590739" cy="10917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83755" y="3620992"/>
            <a:ext cx="2015142" cy="520791"/>
            <a:chOff x="4683755" y="3620992"/>
            <a:chExt cx="2015142" cy="5207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140000">
              <a:off x="4683755" y="3620992"/>
              <a:ext cx="2015142" cy="5207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29353" y="4187550"/>
            <a:ext cx="1923100" cy="497004"/>
            <a:chOff x="5529353" y="4187550"/>
            <a:chExt cx="1923100" cy="49700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29353" y="4187550"/>
              <a:ext cx="1923100" cy="49700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849191" y="4715974"/>
            <a:ext cx="2077216" cy="497004"/>
            <a:chOff x="4849191" y="4715974"/>
            <a:chExt cx="2077216" cy="49700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900000">
              <a:off x="4849191" y="4715974"/>
              <a:ext cx="2077216" cy="49700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92242" y="3258557"/>
            <a:ext cx="3865955" cy="64781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55328" y="3959309"/>
            <a:ext cx="5430567" cy="114987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839213" y="5080502"/>
            <a:ext cx="4277131" cy="64781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27293" y="6284796"/>
            <a:ext cx="5153568" cy="1419469"/>
            <a:chOff x="1427293" y="6284796"/>
            <a:chExt cx="5153568" cy="141946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27293" y="6284796"/>
              <a:ext cx="5153568" cy="141946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039130" y="6326104"/>
            <a:ext cx="4280761" cy="1419469"/>
            <a:chOff x="10039130" y="6326104"/>
            <a:chExt cx="4280761" cy="141946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039130" y="6326104"/>
              <a:ext cx="4280761" cy="1419469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78709" y="7820909"/>
            <a:ext cx="5437439" cy="64781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990557" y="7820909"/>
            <a:ext cx="5410879" cy="11498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2022-01-18T04:09:50Z</dcterms:created>
  <dcterms:modified xsi:type="dcterms:W3CDTF">2022-01-18T04:09:50Z</dcterms:modified>
</cp:coreProperties>
</file>