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0" Type="http://schemas.openxmlformats.org/officeDocument/2006/relationships/image" Target="../media/image103.png"/><Relationship Id="rId11" Type="http://schemas.openxmlformats.org/officeDocument/2006/relationships/image" Target="../media/image104.png"/><Relationship Id="rId12" Type="http://schemas.openxmlformats.org/officeDocument/2006/relationships/image" Target="../media/image105.png"/><Relationship Id="rId13" Type="http://schemas.openxmlformats.org/officeDocument/2006/relationships/image" Target="../media/image106.png"/><Relationship Id="rId14" Type="http://schemas.openxmlformats.org/officeDocument/2006/relationships/image" Target="../media/image10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Relationship Id="rId8" Type="http://schemas.openxmlformats.org/officeDocument/2006/relationships/image" Target="../media/image114.png"/><Relationship Id="rId9" Type="http://schemas.openxmlformats.org/officeDocument/2006/relationships/image" Target="../media/image115.png"/><Relationship Id="rId10" Type="http://schemas.openxmlformats.org/officeDocument/2006/relationships/image" Target="../media/image116.png"/><Relationship Id="rId11" Type="http://schemas.openxmlformats.org/officeDocument/2006/relationships/image" Target="../media/image117.png"/><Relationship Id="rId12" Type="http://schemas.openxmlformats.org/officeDocument/2006/relationships/image" Target="../media/image118.png"/><Relationship Id="rId13" Type="http://schemas.openxmlformats.org/officeDocument/2006/relationships/image" Target="../media/image119.png"/><Relationship Id="rId14" Type="http://schemas.openxmlformats.org/officeDocument/2006/relationships/image" Target="../media/image120.png"/><Relationship Id="rId15" Type="http://schemas.openxmlformats.org/officeDocument/2006/relationships/image" Target="../media/image121.png"/><Relationship Id="rId16" Type="http://schemas.openxmlformats.org/officeDocument/2006/relationships/image" Target="../media/image122.png"/><Relationship Id="rId17" Type="http://schemas.openxmlformats.org/officeDocument/2006/relationships/image" Target="../media/image123.png"/><Relationship Id="rId18" Type="http://schemas.openxmlformats.org/officeDocument/2006/relationships/image" Target="../media/image124.png"/><Relationship Id="rId19" Type="http://schemas.openxmlformats.org/officeDocument/2006/relationships/image" Target="../media/image125.png"/><Relationship Id="rId20" Type="http://schemas.openxmlformats.org/officeDocument/2006/relationships/image" Target="../media/image126.png"/><Relationship Id="rId21" Type="http://schemas.openxmlformats.org/officeDocument/2006/relationships/image" Target="../media/image127.png"/><Relationship Id="rId22" Type="http://schemas.openxmlformats.org/officeDocument/2006/relationships/image" Target="../media/image128.png"/><Relationship Id="rId23" Type="http://schemas.openxmlformats.org/officeDocument/2006/relationships/image" Target="../media/image129.png"/><Relationship Id="rId24" Type="http://schemas.openxmlformats.org/officeDocument/2006/relationships/image" Target="../media/image130.png"/><Relationship Id="rId25" Type="http://schemas.openxmlformats.org/officeDocument/2006/relationships/image" Target="../media/image131.png"/><Relationship Id="rId26" Type="http://schemas.openxmlformats.org/officeDocument/2006/relationships/image" Target="../media/image132.png"/><Relationship Id="rId27" Type="http://schemas.openxmlformats.org/officeDocument/2006/relationships/image" Target="../media/image13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Relationship Id="rId6" Type="http://schemas.openxmlformats.org/officeDocument/2006/relationships/image" Target="../media/image142.png"/><Relationship Id="rId7" Type="http://schemas.openxmlformats.org/officeDocument/2006/relationships/image" Target="../media/image143.png"/><Relationship Id="rId8" Type="http://schemas.openxmlformats.org/officeDocument/2006/relationships/image" Target="../media/image144.png"/><Relationship Id="rId9" Type="http://schemas.openxmlformats.org/officeDocument/2006/relationships/image" Target="../media/image145.png"/><Relationship Id="rId10" Type="http://schemas.openxmlformats.org/officeDocument/2006/relationships/image" Target="../media/image146.png"/><Relationship Id="rId11" Type="http://schemas.openxmlformats.org/officeDocument/2006/relationships/image" Target="../media/image14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Relationship Id="rId6" Type="http://schemas.openxmlformats.org/officeDocument/2006/relationships/image" Target="../media/image152.png"/><Relationship Id="rId7" Type="http://schemas.openxmlformats.org/officeDocument/2006/relationships/image" Target="../media/image153.png"/><Relationship Id="rId8" Type="http://schemas.openxmlformats.org/officeDocument/2006/relationships/image" Target="../media/image154.png"/><Relationship Id="rId9" Type="http://schemas.openxmlformats.org/officeDocument/2006/relationships/image" Target="../media/image155.png"/><Relationship Id="rId10" Type="http://schemas.openxmlformats.org/officeDocument/2006/relationships/image" Target="../media/image156.png"/><Relationship Id="rId11" Type="http://schemas.openxmlformats.org/officeDocument/2006/relationships/image" Target="../media/image157.png"/><Relationship Id="rId12" Type="http://schemas.openxmlformats.org/officeDocument/2006/relationships/image" Target="../media/image158.png"/><Relationship Id="rId13" Type="http://schemas.openxmlformats.org/officeDocument/2006/relationships/image" Target="../media/image159.png"/><Relationship Id="rId14" Type="http://schemas.openxmlformats.org/officeDocument/2006/relationships/image" Target="../media/image160.png"/><Relationship Id="rId15" Type="http://schemas.openxmlformats.org/officeDocument/2006/relationships/image" Target="../media/image161.png"/><Relationship Id="rId16" Type="http://schemas.openxmlformats.org/officeDocument/2006/relationships/image" Target="../media/image162.png"/><Relationship Id="rId17" Type="http://schemas.openxmlformats.org/officeDocument/2006/relationships/image" Target="../media/image163.png"/><Relationship Id="rId18" Type="http://schemas.openxmlformats.org/officeDocument/2006/relationships/image" Target="../media/image16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5.png"/><Relationship Id="rId3" Type="http://schemas.openxmlformats.org/officeDocument/2006/relationships/image" Target="../media/image166.png"/><Relationship Id="rId4" Type="http://schemas.openxmlformats.org/officeDocument/2006/relationships/image" Target="../media/image167.png"/><Relationship Id="rId5" Type="http://schemas.openxmlformats.org/officeDocument/2006/relationships/image" Target="../media/image168.png"/><Relationship Id="rId6" Type="http://schemas.openxmlformats.org/officeDocument/2006/relationships/image" Target="../media/image169.png"/><Relationship Id="rId7" Type="http://schemas.openxmlformats.org/officeDocument/2006/relationships/image" Target="../media/image170.png"/><Relationship Id="rId8" Type="http://schemas.openxmlformats.org/officeDocument/2006/relationships/image" Target="../media/image171.png"/><Relationship Id="rId9" Type="http://schemas.openxmlformats.org/officeDocument/2006/relationships/image" Target="../media/image172.png"/><Relationship Id="rId10" Type="http://schemas.openxmlformats.org/officeDocument/2006/relationships/image" Target="../media/image173.png"/><Relationship Id="rId11" Type="http://schemas.openxmlformats.org/officeDocument/2006/relationships/image" Target="../media/image174.png"/><Relationship Id="rId12" Type="http://schemas.openxmlformats.org/officeDocument/2006/relationships/image" Target="../media/image17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image" Target="../media/image180.png"/><Relationship Id="rId7" Type="http://schemas.openxmlformats.org/officeDocument/2006/relationships/image" Target="../media/image181.png"/><Relationship Id="rId8" Type="http://schemas.openxmlformats.org/officeDocument/2006/relationships/image" Target="../media/image182.png"/><Relationship Id="rId9" Type="http://schemas.openxmlformats.org/officeDocument/2006/relationships/image" Target="../media/image18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4.png"/><Relationship Id="rId3" Type="http://schemas.openxmlformats.org/officeDocument/2006/relationships/image" Target="../media/image185.png"/><Relationship Id="rId4" Type="http://schemas.openxmlformats.org/officeDocument/2006/relationships/image" Target="../media/image186.png"/><Relationship Id="rId5" Type="http://schemas.openxmlformats.org/officeDocument/2006/relationships/image" Target="../media/image187.png"/><Relationship Id="rId6" Type="http://schemas.openxmlformats.org/officeDocument/2006/relationships/image" Target="../media/image188.png"/><Relationship Id="rId7" Type="http://schemas.openxmlformats.org/officeDocument/2006/relationships/image" Target="../media/image189.png"/><Relationship Id="rId8" Type="http://schemas.openxmlformats.org/officeDocument/2006/relationships/image" Target="../media/image190.png"/><Relationship Id="rId9" Type="http://schemas.openxmlformats.org/officeDocument/2006/relationships/image" Target="../media/image19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2.png"/><Relationship Id="rId3" Type="http://schemas.openxmlformats.org/officeDocument/2006/relationships/image" Target="../media/image193.png"/><Relationship Id="rId4" Type="http://schemas.openxmlformats.org/officeDocument/2006/relationships/image" Target="../media/image194.png"/><Relationship Id="rId5" Type="http://schemas.openxmlformats.org/officeDocument/2006/relationships/image" Target="../media/image195.png"/><Relationship Id="rId6" Type="http://schemas.openxmlformats.org/officeDocument/2006/relationships/image" Target="../media/image196.png"/><Relationship Id="rId7" Type="http://schemas.openxmlformats.org/officeDocument/2006/relationships/image" Target="../media/image197.png"/><Relationship Id="rId8" Type="http://schemas.openxmlformats.org/officeDocument/2006/relationships/image" Target="../media/image198.png"/><Relationship Id="rId9" Type="http://schemas.openxmlformats.org/officeDocument/2006/relationships/image" Target="../media/image199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0.png"/><Relationship Id="rId3" Type="http://schemas.openxmlformats.org/officeDocument/2006/relationships/image" Target="../media/image201.png"/><Relationship Id="rId4" Type="http://schemas.openxmlformats.org/officeDocument/2006/relationships/image" Target="../media/image202.png"/><Relationship Id="rId5" Type="http://schemas.openxmlformats.org/officeDocument/2006/relationships/image" Target="../media/image20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4.png"/><Relationship Id="rId3" Type="http://schemas.openxmlformats.org/officeDocument/2006/relationships/image" Target="../media/image205.png"/><Relationship Id="rId4" Type="http://schemas.openxmlformats.org/officeDocument/2006/relationships/image" Target="../media/image206.png"/><Relationship Id="rId5" Type="http://schemas.openxmlformats.org/officeDocument/2006/relationships/image" Target="../media/image207.png"/><Relationship Id="rId6" Type="http://schemas.openxmlformats.org/officeDocument/2006/relationships/image" Target="../media/image208.png"/><Relationship Id="rId7" Type="http://schemas.openxmlformats.org/officeDocument/2006/relationships/image" Target="../media/image209.png"/><Relationship Id="rId8" Type="http://schemas.openxmlformats.org/officeDocument/2006/relationships/image" Target="../media/image210.png"/><Relationship Id="rId9" Type="http://schemas.openxmlformats.org/officeDocument/2006/relationships/image" Target="../media/image211.png"/><Relationship Id="rId10" Type="http://schemas.openxmlformats.org/officeDocument/2006/relationships/image" Target="../media/image212.png"/><Relationship Id="rId11" Type="http://schemas.openxmlformats.org/officeDocument/2006/relationships/image" Target="../media/image213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4.png"/><Relationship Id="rId3" Type="http://schemas.openxmlformats.org/officeDocument/2006/relationships/image" Target="../media/image215.png"/><Relationship Id="rId4" Type="http://schemas.openxmlformats.org/officeDocument/2006/relationships/image" Target="../media/image216.png"/><Relationship Id="rId5" Type="http://schemas.openxmlformats.org/officeDocument/2006/relationships/image" Target="../media/image217.png"/><Relationship Id="rId6" Type="http://schemas.openxmlformats.org/officeDocument/2006/relationships/image" Target="../media/image218.png"/><Relationship Id="rId7" Type="http://schemas.openxmlformats.org/officeDocument/2006/relationships/image" Target="../media/image219.png"/><Relationship Id="rId8" Type="http://schemas.openxmlformats.org/officeDocument/2006/relationships/image" Target="../media/image220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1.png"/><Relationship Id="rId3" Type="http://schemas.openxmlformats.org/officeDocument/2006/relationships/image" Target="../media/image222.png"/><Relationship Id="rId4" Type="http://schemas.openxmlformats.org/officeDocument/2006/relationships/image" Target="../media/image223.png"/><Relationship Id="rId5" Type="http://schemas.openxmlformats.org/officeDocument/2006/relationships/image" Target="../media/image224.png"/><Relationship Id="rId6" Type="http://schemas.openxmlformats.org/officeDocument/2006/relationships/image" Target="../media/image225.png"/><Relationship Id="rId7" Type="http://schemas.openxmlformats.org/officeDocument/2006/relationships/image" Target="../media/image226.png"/><Relationship Id="rId8" Type="http://schemas.openxmlformats.org/officeDocument/2006/relationships/image" Target="../media/image227.png"/><Relationship Id="rId9" Type="http://schemas.openxmlformats.org/officeDocument/2006/relationships/image" Target="../media/image228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image" Target="../media/image233.png"/><Relationship Id="rId7" Type="http://schemas.openxmlformats.org/officeDocument/2006/relationships/image" Target="../media/image234.png"/><Relationship Id="rId8" Type="http://schemas.openxmlformats.org/officeDocument/2006/relationships/image" Target="../media/image235.png"/><Relationship Id="rId9" Type="http://schemas.openxmlformats.org/officeDocument/2006/relationships/image" Target="../media/image236.png"/><Relationship Id="rId10" Type="http://schemas.openxmlformats.org/officeDocument/2006/relationships/image" Target="../media/image237.png"/><Relationship Id="rId11" Type="http://schemas.openxmlformats.org/officeDocument/2006/relationships/image" Target="../media/image238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9.png"/><Relationship Id="rId3" Type="http://schemas.openxmlformats.org/officeDocument/2006/relationships/image" Target="../media/image240.png"/><Relationship Id="rId4" Type="http://schemas.openxmlformats.org/officeDocument/2006/relationships/image" Target="../media/image241.png"/><Relationship Id="rId5" Type="http://schemas.openxmlformats.org/officeDocument/2006/relationships/image" Target="../media/image242.png"/><Relationship Id="rId6" Type="http://schemas.openxmlformats.org/officeDocument/2006/relationships/image" Target="../media/image243.png"/><Relationship Id="rId7" Type="http://schemas.openxmlformats.org/officeDocument/2006/relationships/image" Target="../media/image244.png"/><Relationship Id="rId8" Type="http://schemas.openxmlformats.org/officeDocument/2006/relationships/image" Target="../media/image245.png"/><Relationship Id="rId9" Type="http://schemas.openxmlformats.org/officeDocument/2006/relationships/image" Target="../media/image246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image" Target="../media/image25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Relationship Id="rId15" Type="http://schemas.openxmlformats.org/officeDocument/2006/relationships/image" Target="../media/image46.png"/><Relationship Id="rId16" Type="http://schemas.openxmlformats.org/officeDocument/2006/relationships/image" Target="../media/image47.png"/><Relationship Id="rId17" Type="http://schemas.openxmlformats.org/officeDocument/2006/relationships/image" Target="../media/image48.png"/><Relationship Id="rId18" Type="http://schemas.openxmlformats.org/officeDocument/2006/relationships/image" Target="../media/image49.png"/><Relationship Id="rId19" Type="http://schemas.openxmlformats.org/officeDocument/2006/relationships/image" Target="../media/image50.png"/><Relationship Id="rId20" Type="http://schemas.openxmlformats.org/officeDocument/2006/relationships/image" Target="../media/image51.png"/><Relationship Id="rId21" Type="http://schemas.openxmlformats.org/officeDocument/2006/relationships/image" Target="../media/image52.png"/><Relationship Id="rId22" Type="http://schemas.openxmlformats.org/officeDocument/2006/relationships/image" Target="../media/image53.png"/><Relationship Id="rId23" Type="http://schemas.openxmlformats.org/officeDocument/2006/relationships/image" Target="../media/image54.png"/><Relationship Id="rId24" Type="http://schemas.openxmlformats.org/officeDocument/2006/relationships/image" Target="../media/image55.png"/><Relationship Id="rId25" Type="http://schemas.openxmlformats.org/officeDocument/2006/relationships/image" Target="../media/image56.png"/><Relationship Id="rId26" Type="http://schemas.openxmlformats.org/officeDocument/2006/relationships/image" Target="../media/image57.png"/><Relationship Id="rId27" Type="http://schemas.openxmlformats.org/officeDocument/2006/relationships/image" Target="../media/image5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image" Target="../media/image86.png"/><Relationship Id="rId11" Type="http://schemas.openxmlformats.org/officeDocument/2006/relationships/image" Target="../media/image87.png"/><Relationship Id="rId12" Type="http://schemas.openxmlformats.org/officeDocument/2006/relationships/image" Target="../media/image88.png"/><Relationship Id="rId13" Type="http://schemas.openxmlformats.org/officeDocument/2006/relationships/image" Target="../media/image89.png"/><Relationship Id="rId14" Type="http://schemas.openxmlformats.org/officeDocument/2006/relationships/image" Target="../media/image90.png"/><Relationship Id="rId15" Type="http://schemas.openxmlformats.org/officeDocument/2006/relationships/image" Target="../media/image91.png"/><Relationship Id="rId16" Type="http://schemas.openxmlformats.org/officeDocument/2006/relationships/image" Target="../media/image92.png"/><Relationship Id="rId17" Type="http://schemas.openxmlformats.org/officeDocument/2006/relationships/image" Target="../media/image93.png"/><Relationship Id="rId18" Type="http://schemas.openxmlformats.org/officeDocument/2006/relationships/image" Target="../media/image9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9475648"/>
            <a:ext cx="9459418" cy="46027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1439" y="1963163"/>
            <a:ext cx="13325446" cy="246488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4763" y="7616601"/>
            <a:ext cx="6950177" cy="4602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6381" y="1232612"/>
            <a:ext cx="16974496" cy="13967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71140" y="2100015"/>
            <a:ext cx="16549167" cy="493714"/>
            <a:chOff x="871140" y="2100015"/>
            <a:chExt cx="165491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140" y="2100015"/>
              <a:ext cx="165491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4712" y="2973412"/>
            <a:ext cx="3038729" cy="1255336"/>
            <a:chOff x="654712" y="2973412"/>
            <a:chExt cx="3038729" cy="125533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4712" y="2973412"/>
              <a:ext cx="3038729" cy="125533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7916" y="3277277"/>
            <a:ext cx="2098523" cy="76188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741504" y="2790502"/>
            <a:ext cx="1512548" cy="1640203"/>
            <a:chOff x="3741504" y="2790502"/>
            <a:chExt cx="1512548" cy="164020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41504" y="2790502"/>
              <a:ext cx="1512548" cy="164020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57842" y="3335281"/>
            <a:ext cx="7619919" cy="64781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9624" y="6652839"/>
            <a:ext cx="16833127" cy="108187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54712" y="4714243"/>
            <a:ext cx="3038729" cy="1255336"/>
            <a:chOff x="654712" y="4714243"/>
            <a:chExt cx="3038729" cy="125533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4712" y="4714243"/>
              <a:ext cx="3038729" cy="125533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87916" y="5018106"/>
            <a:ext cx="2224234" cy="76188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741504" y="4531334"/>
            <a:ext cx="1512548" cy="1640203"/>
            <a:chOff x="3741504" y="4531334"/>
            <a:chExt cx="1512548" cy="164020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41504" y="4531334"/>
              <a:ext cx="1512548" cy="164020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57842" y="4857062"/>
            <a:ext cx="12659916" cy="114987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6381" y="1232612"/>
            <a:ext cx="16974496" cy="13967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71140" y="2100015"/>
            <a:ext cx="16549167" cy="493714"/>
            <a:chOff x="871140" y="2100015"/>
            <a:chExt cx="165491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140" y="2100015"/>
              <a:ext cx="165491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1140" y="2593729"/>
            <a:ext cx="1103394" cy="1185996"/>
            <a:chOff x="871140" y="2593729"/>
            <a:chExt cx="1103394" cy="11859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1140" y="2593729"/>
              <a:ext cx="1103394" cy="118599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69973" y="2660378"/>
            <a:ext cx="14966136" cy="11498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157734" y="4461180"/>
            <a:ext cx="5719128" cy="4227805"/>
            <a:chOff x="4157734" y="4461180"/>
            <a:chExt cx="5719128" cy="422780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413598" y="4461180"/>
              <a:ext cx="1449930" cy="173992"/>
              <a:chOff x="8413598" y="4461180"/>
              <a:chExt cx="1449930" cy="17399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413598" y="4461180"/>
                <a:ext cx="1449930" cy="173992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411693" y="5659275"/>
              <a:ext cx="1449930" cy="173992"/>
              <a:chOff x="8411693" y="5659275"/>
              <a:chExt cx="1449930" cy="173992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411693" y="5659275"/>
                <a:ext cx="1449930" cy="17399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157734" y="5235280"/>
              <a:ext cx="3586208" cy="1019419"/>
              <a:chOff x="4157734" y="5235280"/>
              <a:chExt cx="3586208" cy="1019419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157734" y="5235280"/>
                <a:ext cx="3586208" cy="1019419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37710" y="5535804"/>
              <a:ext cx="2807346" cy="376444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8419312" y="6885942"/>
              <a:ext cx="1449930" cy="173992"/>
              <a:chOff x="8419312" y="6885942"/>
              <a:chExt cx="1449930" cy="173992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419312" y="6885942"/>
                <a:ext cx="1449930" cy="17399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4165353" y="6461947"/>
              <a:ext cx="3586208" cy="1019419"/>
              <a:chOff x="4165353" y="6461947"/>
              <a:chExt cx="3586208" cy="101941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165353" y="6461947"/>
                <a:ext cx="3586208" cy="1019419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45329" y="6762475"/>
              <a:ext cx="1856825" cy="376444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8426932" y="8093561"/>
              <a:ext cx="1449930" cy="173992"/>
              <a:chOff x="8426932" y="8093561"/>
              <a:chExt cx="1449930" cy="173992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426932" y="8093561"/>
                <a:ext cx="1449930" cy="173992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4172972" y="7669566"/>
              <a:ext cx="3586208" cy="1019419"/>
              <a:chOff x="4172972" y="7669566"/>
              <a:chExt cx="3586208" cy="1019419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4172972" y="7669566"/>
                <a:ext cx="3586208" cy="1019419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552948" y="7970094"/>
              <a:ext cx="2137276" cy="37644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159639" y="4037185"/>
            <a:ext cx="3586208" cy="1019419"/>
            <a:chOff x="4159639" y="4037185"/>
            <a:chExt cx="3586208" cy="1019419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4159639" y="4037185"/>
              <a:ext cx="3586208" cy="1019419"/>
              <a:chOff x="4159639" y="4037185"/>
              <a:chExt cx="3586208" cy="1019419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4159639" y="4037185"/>
                <a:ext cx="3586208" cy="1019419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720231" y="4335608"/>
              <a:ext cx="2498301" cy="37644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528439" y="4037185"/>
            <a:ext cx="3586208" cy="1019419"/>
            <a:chOff x="10528439" y="4037185"/>
            <a:chExt cx="3586208" cy="101941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0528439" y="4037185"/>
              <a:ext cx="3586208" cy="1019419"/>
              <a:chOff x="10528439" y="4037185"/>
              <a:chExt cx="3586208" cy="1019419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0528439" y="4037185"/>
                <a:ext cx="3586208" cy="1019419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086211" y="4340642"/>
              <a:ext cx="2114328" cy="37644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526535" y="5235280"/>
            <a:ext cx="3586208" cy="1019419"/>
            <a:chOff x="10526535" y="5235280"/>
            <a:chExt cx="3586208" cy="1019419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0526535" y="5235280"/>
              <a:ext cx="3586208" cy="1019419"/>
              <a:chOff x="10526535" y="5235280"/>
              <a:chExt cx="3586208" cy="1019419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0526535" y="5235280"/>
                <a:ext cx="3586208" cy="1019419"/>
              </a:xfrm>
              <a:prstGeom prst="rect">
                <a:avLst/>
              </a:prstGeom>
            </p:spPr>
          </p:pic>
        </p:grpSp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084310" y="5538742"/>
              <a:ext cx="2199969" cy="37644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534154" y="6461947"/>
            <a:ext cx="3586208" cy="1019419"/>
            <a:chOff x="10534154" y="6461947"/>
            <a:chExt cx="3586208" cy="1019419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0534154" y="6461947"/>
              <a:ext cx="3586208" cy="1019419"/>
              <a:chOff x="10534154" y="6461947"/>
              <a:chExt cx="3586208" cy="1019419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0534154" y="6461947"/>
                <a:ext cx="3586208" cy="1019419"/>
              </a:xfrm>
              <a:prstGeom prst="rect">
                <a:avLst/>
              </a:prstGeom>
            </p:spPr>
          </p:pic>
        </p:grpSp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091929" y="6765409"/>
              <a:ext cx="1880932" cy="37644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0541773" y="7669566"/>
            <a:ext cx="3586208" cy="1019419"/>
            <a:chOff x="10541773" y="7669566"/>
            <a:chExt cx="3586208" cy="1019419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10541773" y="7669566"/>
              <a:ext cx="3586208" cy="1019419"/>
              <a:chOff x="10541773" y="7669566"/>
              <a:chExt cx="3586208" cy="1019419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0541773" y="7669566"/>
                <a:ext cx="3586208" cy="1019419"/>
              </a:xfrm>
              <a:prstGeom prst="rect">
                <a:avLst/>
              </a:prstGeom>
            </p:spPr>
          </p:pic>
        </p:grpSp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099548" y="7973028"/>
              <a:ext cx="1492348" cy="3764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8" y="1482025"/>
            <a:ext cx="10399009" cy="83807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52786" y="3045996"/>
            <a:ext cx="10538790" cy="279358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54382"/>
            <a:ext cx="6950177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702" y="961737"/>
            <a:ext cx="7207439" cy="20316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4712" y="2973412"/>
            <a:ext cx="3038729" cy="1255336"/>
            <a:chOff x="654712" y="2973412"/>
            <a:chExt cx="3038729" cy="125533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4712" y="2973412"/>
              <a:ext cx="3038729" cy="125533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7916" y="3277277"/>
            <a:ext cx="1877575" cy="76188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884362" y="2780979"/>
            <a:ext cx="1512548" cy="1640203"/>
            <a:chOff x="3884362" y="2780979"/>
            <a:chExt cx="1512548" cy="164020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84362" y="2780979"/>
              <a:ext cx="1512548" cy="164020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90462" y="3325757"/>
            <a:ext cx="12685618" cy="64781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56377" y="4602716"/>
            <a:ext cx="15362123" cy="4791779"/>
            <a:chOff x="1456377" y="4602716"/>
            <a:chExt cx="15362123" cy="479177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56377" y="4602716"/>
              <a:ext cx="15362123" cy="479177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80231" y="5732263"/>
            <a:ext cx="13909615" cy="249898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9796" y="1323641"/>
            <a:ext cx="12381405" cy="15237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2589" y="2885896"/>
            <a:ext cx="17360352" cy="15542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97574" y="4309077"/>
            <a:ext cx="6171429" cy="1478629"/>
            <a:chOff x="1097574" y="4309077"/>
            <a:chExt cx="6171429" cy="14786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7574" y="4309077"/>
              <a:ext cx="6171429" cy="14786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75332" y="4605619"/>
            <a:ext cx="1834925" cy="108481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97574" y="5647621"/>
            <a:ext cx="6171429" cy="1009524"/>
            <a:chOff x="1097574" y="5647621"/>
            <a:chExt cx="6171429" cy="100952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097574" y="5647621"/>
              <a:ext cx="6171429" cy="1005795"/>
              <a:chOff x="1097574" y="5647621"/>
              <a:chExt cx="6171429" cy="100579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97574" y="5647621"/>
                <a:ext cx="6171429" cy="1005795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15161" y="5819326"/>
              <a:ext cx="5409398" cy="7618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4642" y="6648700"/>
            <a:ext cx="2942857" cy="504762"/>
            <a:chOff x="1234642" y="6648700"/>
            <a:chExt cx="2942857" cy="50476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234642" y="6648700"/>
              <a:ext cx="2942092" cy="497365"/>
              <a:chOff x="1234642" y="6648700"/>
              <a:chExt cx="2942092" cy="497365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234642" y="6648700"/>
                <a:ext cx="2942092" cy="497365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3560" y="6721364"/>
              <a:ext cx="2212609" cy="41442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024079" y="6657145"/>
            <a:ext cx="3085714" cy="504762"/>
            <a:chOff x="4024079" y="6657145"/>
            <a:chExt cx="3085714" cy="504762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4024079" y="6657145"/>
              <a:ext cx="3085714" cy="502897"/>
              <a:chOff x="4024079" y="6657145"/>
              <a:chExt cx="3085714" cy="502897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024079" y="6657145"/>
                <a:ext cx="3085714" cy="502897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30010" y="6730620"/>
              <a:ext cx="2100676" cy="41903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34642" y="7153461"/>
            <a:ext cx="2952381" cy="504762"/>
            <a:chOff x="1234642" y="7153461"/>
            <a:chExt cx="2952381" cy="504762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234642" y="7153461"/>
              <a:ext cx="2948647" cy="502897"/>
              <a:chOff x="1234642" y="7153461"/>
              <a:chExt cx="2948647" cy="502897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34642" y="7153461"/>
                <a:ext cx="2948647" cy="502897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03506" y="7226934"/>
              <a:ext cx="1732971" cy="41903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030907" y="7153461"/>
            <a:ext cx="3085714" cy="504762"/>
            <a:chOff x="4030907" y="7153461"/>
            <a:chExt cx="3085714" cy="504762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4030907" y="7153461"/>
              <a:ext cx="3085714" cy="502897"/>
              <a:chOff x="4030907" y="7153461"/>
              <a:chExt cx="3085714" cy="502897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4030907" y="7153461"/>
                <a:ext cx="3085714" cy="502897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36839" y="7226934"/>
              <a:ext cx="1730247" cy="419037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42240" y="4872950"/>
            <a:ext cx="10355316" cy="26560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9796" y="1323641"/>
            <a:ext cx="14670116" cy="152377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61796" y="2783158"/>
            <a:ext cx="15362123" cy="3400886"/>
            <a:chOff x="1461796" y="2783158"/>
            <a:chExt cx="15362123" cy="340088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61796" y="2783158"/>
              <a:ext cx="15362123" cy="3400886"/>
              <a:chOff x="1461796" y="2783158"/>
              <a:chExt cx="15362123" cy="3400886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61796" y="2783158"/>
                <a:ext cx="15362123" cy="3400886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1274" y="3732759"/>
              <a:ext cx="11230821" cy="202661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2777" y="3047977"/>
              <a:ext cx="3733911" cy="64781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99009" y="7042624"/>
            <a:ext cx="1483201" cy="1194234"/>
            <a:chOff x="7099009" y="7042624"/>
            <a:chExt cx="1483201" cy="119423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9009" y="7042624"/>
              <a:ext cx="1483201" cy="11942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704223" y="7042624"/>
            <a:ext cx="1483201" cy="1194234"/>
            <a:chOff x="9704223" y="7042624"/>
            <a:chExt cx="1483201" cy="119423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04223" y="7042624"/>
              <a:ext cx="1483201" cy="119423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1470" y="7710508"/>
            <a:ext cx="6378961" cy="114987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374780" y="7709420"/>
            <a:ext cx="6363414" cy="114987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793283" y="6394217"/>
            <a:ext cx="2755332" cy="6478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8385" y="3817027"/>
            <a:ext cx="16581713" cy="5761354"/>
            <a:chOff x="1098385" y="3817027"/>
            <a:chExt cx="16581713" cy="57613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8385" y="3817027"/>
              <a:ext cx="16581713" cy="576135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0557" y="4749262"/>
            <a:ext cx="10180730" cy="416220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9796" y="1317282"/>
            <a:ext cx="14670109" cy="15237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1246" y="2727802"/>
            <a:ext cx="3838989" cy="9142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7977" y="3432204"/>
            <a:ext cx="1040816" cy="945092"/>
            <a:chOff x="577977" y="3432204"/>
            <a:chExt cx="1040816" cy="94509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7977" y="3432204"/>
              <a:ext cx="1040816" cy="9450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8385" y="3817027"/>
            <a:ext cx="16581713" cy="5761354"/>
            <a:chOff x="1098385" y="3817027"/>
            <a:chExt cx="16581713" cy="57613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8385" y="3817027"/>
              <a:ext cx="16581713" cy="576135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0557" y="5094271"/>
            <a:ext cx="13598923" cy="315809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9796" y="1317282"/>
            <a:ext cx="14670109" cy="15237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1246" y="2727802"/>
            <a:ext cx="2318570" cy="9142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7977" y="3432204"/>
            <a:ext cx="1040816" cy="945092"/>
            <a:chOff x="577977" y="3432204"/>
            <a:chExt cx="1040816" cy="94509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7977" y="3432204"/>
              <a:ext cx="1040816" cy="9450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8385" y="3817027"/>
            <a:ext cx="16581713" cy="5761354"/>
            <a:chOff x="1098385" y="3817027"/>
            <a:chExt cx="16581713" cy="57613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8385" y="3817027"/>
              <a:ext cx="16581713" cy="576135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0557" y="4648988"/>
            <a:ext cx="14221149" cy="466426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9796" y="1317282"/>
            <a:ext cx="14670109" cy="15237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1246" y="2727802"/>
            <a:ext cx="2468509" cy="9142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7977" y="3432204"/>
            <a:ext cx="1040816" cy="945092"/>
            <a:chOff x="577977" y="3432204"/>
            <a:chExt cx="1040816" cy="94509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7977" y="3432204"/>
              <a:ext cx="1040816" cy="9450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8" y="1482025"/>
            <a:ext cx="10399009" cy="83807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68024" y="3061233"/>
            <a:ext cx="13891080" cy="259041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54382"/>
            <a:ext cx="6950177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6726" y="1085077"/>
            <a:ext cx="4392415" cy="50441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55217" y="3665341"/>
            <a:ext cx="3907870" cy="81805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8605" y="1085073"/>
            <a:ext cx="4392426" cy="50441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76914" y="5036408"/>
            <a:ext cx="7158949" cy="106449"/>
            <a:chOff x="876914" y="5036408"/>
            <a:chExt cx="7158949" cy="1064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876914" y="5036408"/>
              <a:ext cx="7158949" cy="1064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59030" y="5036408"/>
            <a:ext cx="7158949" cy="106449"/>
            <a:chOff x="9359030" y="5036408"/>
            <a:chExt cx="7158949" cy="10644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9359030" y="5036408"/>
              <a:ext cx="7158949" cy="10644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46668" y="426767"/>
            <a:ext cx="8598674" cy="46741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46668" y="9554382"/>
            <a:ext cx="7351310" cy="46113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71750" y="3564355"/>
            <a:ext cx="4093977" cy="81805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956197" y="5221701"/>
            <a:ext cx="4392414" cy="504410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14684" y="7801960"/>
            <a:ext cx="4517321" cy="81805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318500" y="9173033"/>
            <a:ext cx="7158949" cy="106449"/>
            <a:chOff x="4318500" y="9173033"/>
            <a:chExt cx="7158949" cy="10644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4318500" y="9173033"/>
              <a:ext cx="7158949" cy="1064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702" y="961737"/>
            <a:ext cx="10234665" cy="20316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9810" y="3134632"/>
            <a:ext cx="17217291" cy="215398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0778" y="5483379"/>
            <a:ext cx="17302439" cy="11269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9810" y="6757344"/>
            <a:ext cx="9779085" cy="6478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22731" y="7317991"/>
            <a:ext cx="3085714" cy="1836964"/>
            <a:chOff x="722731" y="7317991"/>
            <a:chExt cx="3085714" cy="183696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2731" y="7317991"/>
              <a:ext cx="3085714" cy="183696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35220" y="7317991"/>
            <a:ext cx="2849768" cy="1923593"/>
            <a:chOff x="4835220" y="7317991"/>
            <a:chExt cx="2849768" cy="192359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35220" y="7317991"/>
              <a:ext cx="2849768" cy="19235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92535" y="7491650"/>
            <a:ext cx="3731508" cy="1778685"/>
            <a:chOff x="8892535" y="7491650"/>
            <a:chExt cx="3731508" cy="177868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92535" y="7491650"/>
              <a:ext cx="3731508" cy="17786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9796" y="1307755"/>
            <a:ext cx="17131008" cy="152377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107352" y="2571427"/>
            <a:ext cx="8482649" cy="5233635"/>
            <a:chOff x="4107352" y="2571427"/>
            <a:chExt cx="8482649" cy="52336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7352" y="2571427"/>
              <a:ext cx="8482649" cy="52336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4547" y="2951009"/>
            <a:ext cx="2370348" cy="2757809"/>
            <a:chOff x="574547" y="2951009"/>
            <a:chExt cx="2370348" cy="275780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4547" y="2951009"/>
              <a:ext cx="2370348" cy="275780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87083" y="7241619"/>
            <a:ext cx="16918325" cy="215398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8385" y="3121789"/>
            <a:ext cx="16581713" cy="6456592"/>
            <a:chOff x="1098385" y="3121789"/>
            <a:chExt cx="16581713" cy="64565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8385" y="3121789"/>
              <a:ext cx="16581713" cy="64565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9796" y="1307755"/>
            <a:ext cx="11896851" cy="152377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01978" y="3417833"/>
            <a:ext cx="2750407" cy="76188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10538" y="4250471"/>
            <a:ext cx="14945082" cy="114987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10538" y="5475357"/>
            <a:ext cx="14731303" cy="114987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8385" y="3121789"/>
            <a:ext cx="16581713" cy="6456592"/>
            <a:chOff x="1098385" y="3121789"/>
            <a:chExt cx="16581713" cy="64565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8385" y="3121789"/>
              <a:ext cx="16581713" cy="64565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8385" y="5770117"/>
            <a:ext cx="16581713" cy="493714"/>
            <a:chOff x="1098385" y="5770117"/>
            <a:chExt cx="16581713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8385" y="5770117"/>
              <a:ext cx="16581713" cy="493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9796" y="1307755"/>
            <a:ext cx="17211006" cy="152377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1982" y="3417830"/>
            <a:ext cx="6638301" cy="76188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10538" y="4250471"/>
            <a:ext cx="14592023" cy="114987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24909" y="7063404"/>
            <a:ext cx="14705714" cy="215398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11506" y="6292944"/>
            <a:ext cx="6849343" cy="76188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9796" y="1307755"/>
            <a:ext cx="14065941" cy="152377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5494" y="2783158"/>
            <a:ext cx="1512548" cy="1640203"/>
            <a:chOff x="865494" y="2783158"/>
            <a:chExt cx="1512548" cy="16402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5494" y="2783158"/>
              <a:ext cx="1512548" cy="164020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58264" y="3085177"/>
            <a:ext cx="3592444" cy="121901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65494" y="5974248"/>
            <a:ext cx="2257129" cy="1523562"/>
            <a:chOff x="865494" y="5974248"/>
            <a:chExt cx="2257129" cy="152356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5494" y="5974248"/>
              <a:ext cx="2257129" cy="152356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460155" y="6053717"/>
            <a:ext cx="11346244" cy="16058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405489"/>
            <a:ext cx="14368253" cy="7474736"/>
            <a:chOff x="-342857" y="1405489"/>
            <a:chExt cx="14368253" cy="7474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5226" y="933120"/>
              <a:ext cx="12597741" cy="629825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5726" y="3999077"/>
              <a:ext cx="8569071" cy="629825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6" y="1482028"/>
            <a:ext cx="10399006" cy="83807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52786" y="3045996"/>
            <a:ext cx="11879710" cy="279358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54382"/>
            <a:ext cx="6950177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6857" y="1118327"/>
            <a:ext cx="6098901" cy="152377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71140" y="2100015"/>
            <a:ext cx="16549167" cy="493714"/>
            <a:chOff x="871140" y="2100015"/>
            <a:chExt cx="165491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140" y="2100015"/>
              <a:ext cx="165491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50187" y="3149365"/>
            <a:ext cx="14385340" cy="5638897"/>
            <a:chOff x="1950187" y="3149365"/>
            <a:chExt cx="14385340" cy="563889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950187" y="3149365"/>
              <a:ext cx="14385340" cy="5638897"/>
              <a:chOff x="1950187" y="3149365"/>
              <a:chExt cx="14385340" cy="5638897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950187" y="3149365"/>
                <a:ext cx="14385340" cy="5638897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04438" y="5045019"/>
              <a:ext cx="12611927" cy="3413242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04438" y="3737648"/>
              <a:ext cx="6924017" cy="12190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6857" y="1118327"/>
            <a:ext cx="6098901" cy="152377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71140" y="2100015"/>
            <a:ext cx="16549167" cy="493714"/>
            <a:chOff x="871140" y="2100015"/>
            <a:chExt cx="165491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140" y="2100015"/>
              <a:ext cx="165491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42207" y="2911993"/>
            <a:ext cx="7437358" cy="6377535"/>
            <a:chOff x="842207" y="2911993"/>
            <a:chExt cx="7437358" cy="637753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2207" y="2911993"/>
              <a:ext cx="7437358" cy="637753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24954" y="4226868"/>
            <a:ext cx="9491940" cy="31237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6857" y="1118327"/>
            <a:ext cx="9626435" cy="152377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71140" y="2100015"/>
            <a:ext cx="16549167" cy="493714"/>
            <a:chOff x="871140" y="2100015"/>
            <a:chExt cx="165491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140" y="2100015"/>
              <a:ext cx="165491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4712" y="2973412"/>
            <a:ext cx="3038729" cy="1255336"/>
            <a:chOff x="654712" y="2973412"/>
            <a:chExt cx="3038729" cy="12553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54712" y="2973412"/>
              <a:ext cx="3038729" cy="1255336"/>
              <a:chOff x="654712" y="2973412"/>
              <a:chExt cx="3038729" cy="125533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4712" y="2973412"/>
                <a:ext cx="3038729" cy="125533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7916" y="3277278"/>
              <a:ext cx="1544249" cy="7618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141504" y="2780979"/>
            <a:ext cx="1512548" cy="1640203"/>
            <a:chOff x="4141504" y="2780979"/>
            <a:chExt cx="1512548" cy="164020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41504" y="2780979"/>
              <a:ext cx="1512548" cy="164020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07757" y="3335281"/>
            <a:ext cx="11502223" cy="64781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237977" y="4473713"/>
            <a:ext cx="938585" cy="1160065"/>
            <a:chOff x="2237977" y="4473713"/>
            <a:chExt cx="938585" cy="116006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4260000">
              <a:off x="2237977" y="4473713"/>
              <a:ext cx="938585" cy="116006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44855" y="4670444"/>
            <a:ext cx="9197999" cy="114987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06126" y="6222661"/>
            <a:ext cx="7348495" cy="64781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40427" y="7218683"/>
            <a:ext cx="1708320" cy="1708320"/>
            <a:chOff x="340427" y="7218683"/>
            <a:chExt cx="1708320" cy="170832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340427" y="7218683"/>
              <a:ext cx="1708320" cy="1708320"/>
              <a:chOff x="340427" y="7218683"/>
              <a:chExt cx="1708320" cy="1708320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40427" y="7218683"/>
                <a:ext cx="1708320" cy="1708320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3982" y="7797519"/>
              <a:ext cx="1275547" cy="64781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216737" y="8072843"/>
            <a:ext cx="1449930" cy="173992"/>
            <a:chOff x="2216737" y="8072843"/>
            <a:chExt cx="1449930" cy="17399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16737" y="8072843"/>
              <a:ext cx="1449930" cy="17399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795642" y="7000917"/>
            <a:ext cx="2372384" cy="2305720"/>
            <a:chOff x="3795642" y="7000917"/>
            <a:chExt cx="2372384" cy="2305720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3795642" y="7000917"/>
              <a:ext cx="2305720" cy="2305720"/>
              <a:chOff x="3795642" y="7000917"/>
              <a:chExt cx="2305720" cy="2305720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3795642" y="7000917"/>
                <a:ext cx="2305720" cy="2305720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15859" y="7871876"/>
              <a:ext cx="1830077" cy="64781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329933" y="7137749"/>
            <a:ext cx="1708320" cy="1708320"/>
            <a:chOff x="6329933" y="7137749"/>
            <a:chExt cx="1708320" cy="1708320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6329933" y="7137749"/>
              <a:ext cx="1708320" cy="1708320"/>
              <a:chOff x="6329933" y="7137749"/>
              <a:chExt cx="1708320" cy="1708320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6329933" y="7137749"/>
                <a:ext cx="1708320" cy="1708320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583490" y="7716585"/>
              <a:ext cx="1275547" cy="64781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206243" y="7991909"/>
            <a:ext cx="1449930" cy="173992"/>
            <a:chOff x="8206243" y="7991909"/>
            <a:chExt cx="1449930" cy="17399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206243" y="7991909"/>
              <a:ext cx="1449930" cy="17399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785149" y="6919983"/>
            <a:ext cx="2305720" cy="2305720"/>
            <a:chOff x="9785149" y="6919983"/>
            <a:chExt cx="2305720" cy="2305720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9785149" y="6919983"/>
              <a:ext cx="2305720" cy="2305720"/>
              <a:chOff x="9785149" y="6919983"/>
              <a:chExt cx="2305720" cy="2305720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9785149" y="6919983"/>
                <a:ext cx="2305720" cy="2305720"/>
              </a:xfrm>
              <a:prstGeom prst="rect">
                <a:avLst/>
              </a:prstGeom>
            </p:spPr>
          </p:pic>
        </p:grpSp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887632" y="7491834"/>
              <a:ext cx="1901443" cy="114987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2258112" y="7137749"/>
            <a:ext cx="1708320" cy="1708320"/>
            <a:chOff x="12258112" y="7137749"/>
            <a:chExt cx="1708320" cy="1708320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2258112" y="7137749"/>
              <a:ext cx="1708320" cy="1708320"/>
              <a:chOff x="12258112" y="7137749"/>
              <a:chExt cx="1708320" cy="1708320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2258112" y="7137749"/>
                <a:ext cx="1708320" cy="1708320"/>
              </a:xfrm>
              <a:prstGeom prst="rect">
                <a:avLst/>
              </a:prstGeom>
            </p:spPr>
          </p:pic>
        </p:grpSp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511700" y="7716585"/>
              <a:ext cx="1275547" cy="64781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353470" y="7991909"/>
            <a:ext cx="1449930" cy="173992"/>
            <a:chOff x="14353470" y="7991909"/>
            <a:chExt cx="1449930" cy="173992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353470" y="7991909"/>
              <a:ext cx="1449930" cy="17399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5713328" y="6919983"/>
            <a:ext cx="2305720" cy="2305720"/>
            <a:chOff x="15713328" y="6919983"/>
            <a:chExt cx="2305720" cy="2305720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15713328" y="6919983"/>
              <a:ext cx="2305720" cy="2305720"/>
              <a:chOff x="15713328" y="6919983"/>
              <a:chExt cx="2305720" cy="2305720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5713328" y="6919983"/>
                <a:ext cx="2305720" cy="2305720"/>
              </a:xfrm>
              <a:prstGeom prst="rect">
                <a:avLst/>
              </a:prstGeom>
            </p:spPr>
          </p:pic>
        </p:grpSp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5815795" y="7758500"/>
              <a:ext cx="2071981" cy="6478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8385" y="3817027"/>
            <a:ext cx="16581713" cy="5761354"/>
            <a:chOff x="1098385" y="3817027"/>
            <a:chExt cx="16581713" cy="57613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8385" y="3817027"/>
              <a:ext cx="16581713" cy="576135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5855" y="4133356"/>
            <a:ext cx="15807224" cy="194280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9796" y="1342689"/>
            <a:ext cx="9626426" cy="15237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1245" y="2727802"/>
            <a:ext cx="8592707" cy="91426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7977" y="3432204"/>
            <a:ext cx="1040816" cy="945092"/>
            <a:chOff x="577977" y="3432204"/>
            <a:chExt cx="1040816" cy="94509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7977" y="3432204"/>
              <a:ext cx="1040816" cy="9450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57" y="2715330"/>
            <a:ext cx="1599416" cy="823825"/>
            <a:chOff x="9142857" y="2715330"/>
            <a:chExt cx="1599416" cy="8238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42857" y="2715330"/>
              <a:ext cx="1599416" cy="82382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002671" y="2805895"/>
            <a:ext cx="2550914" cy="656867"/>
            <a:chOff x="11002671" y="2805895"/>
            <a:chExt cx="2550914" cy="65686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02671" y="2805895"/>
              <a:ext cx="2550914" cy="65686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61651" y="5875027"/>
            <a:ext cx="7950658" cy="135234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35390" y="7036542"/>
            <a:ext cx="15922650" cy="25332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8385" y="3817027"/>
            <a:ext cx="16581713" cy="5761354"/>
            <a:chOff x="1098385" y="3817027"/>
            <a:chExt cx="16581713" cy="57613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8385" y="3817027"/>
              <a:ext cx="16581713" cy="576135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9796" y="1314117"/>
            <a:ext cx="9626426" cy="15237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7977" y="3432204"/>
            <a:ext cx="1040816" cy="945092"/>
            <a:chOff x="577977" y="3432204"/>
            <a:chExt cx="1040816" cy="94509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7977" y="3432204"/>
              <a:ext cx="1040816" cy="94509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03883" y="4897749"/>
            <a:ext cx="15301713" cy="37141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79916" y="4577319"/>
            <a:ext cx="11330082" cy="2052769"/>
            <a:chOff x="3579916" y="4577319"/>
            <a:chExt cx="11330082" cy="2052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9916" y="4577319"/>
              <a:ext cx="11330082" cy="2052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857" y="1118327"/>
            <a:ext cx="8742647" cy="15237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71140" y="2100015"/>
            <a:ext cx="16549167" cy="493714"/>
            <a:chOff x="871140" y="2100015"/>
            <a:chExt cx="16549167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1140" y="2100015"/>
              <a:ext cx="165491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4712" y="2973412"/>
            <a:ext cx="3038729" cy="1255336"/>
            <a:chOff x="654712" y="2973412"/>
            <a:chExt cx="3038729" cy="125533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4712" y="2973412"/>
              <a:ext cx="3038729" cy="125533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7916" y="3277278"/>
            <a:ext cx="1704245" cy="7618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703409" y="2790502"/>
            <a:ext cx="1512548" cy="1640203"/>
            <a:chOff x="3703409" y="2790502"/>
            <a:chExt cx="1512548" cy="164020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03409" y="2790502"/>
              <a:ext cx="1512548" cy="164020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91180" y="3335281"/>
            <a:ext cx="12823947" cy="64781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237977" y="4473713"/>
            <a:ext cx="938585" cy="1160065"/>
            <a:chOff x="2237977" y="4473713"/>
            <a:chExt cx="938585" cy="116006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4260000">
              <a:off x="2237977" y="4473713"/>
              <a:ext cx="938585" cy="116006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769423" y="4635557"/>
            <a:ext cx="3009100" cy="64781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757921" y="5111520"/>
            <a:ext cx="3663756" cy="155424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79624" y="6871886"/>
            <a:ext cx="16920263" cy="108187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54712" y="7949958"/>
            <a:ext cx="1326724" cy="1326724"/>
            <a:chOff x="654712" y="7949958"/>
            <a:chExt cx="1326724" cy="132672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4712" y="7949958"/>
              <a:ext cx="1326724" cy="1326724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103750" y="8330267"/>
            <a:ext cx="10162686" cy="64781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548898" y="3823915"/>
            <a:ext cx="10264077" cy="64781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021114" y="3865523"/>
            <a:ext cx="576370" cy="576370"/>
            <a:chOff x="7021114" y="3865523"/>
            <a:chExt cx="576370" cy="57637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21114" y="3865523"/>
              <a:ext cx="576370" cy="5763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2022-01-17T22:45:29Z</dcterms:created>
  <dcterms:modified xsi:type="dcterms:W3CDTF">2022-01-17T22:45:29Z</dcterms:modified>
</cp:coreProperties>
</file>