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474696"/>
            <a:ext cx="9459421" cy="461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2" y="967151"/>
            <a:ext cx="11146284" cy="8764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3"/>
            <a:ext cx="2617845" cy="3006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3029" y="5669515"/>
            <a:ext cx="3957222" cy="7571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5" y="3956287"/>
            <a:ext cx="2925796" cy="6603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91759" y="1966480"/>
            <a:ext cx="7213003" cy="2660440"/>
            <a:chOff x="7091759" y="1966480"/>
            <a:chExt cx="7213003" cy="26604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1759" y="1966480"/>
              <a:ext cx="7213003" cy="26604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11129" y="5323405"/>
            <a:ext cx="7213003" cy="2044076"/>
            <a:chOff x="7111129" y="5323405"/>
            <a:chExt cx="7213003" cy="20440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1129" y="5323405"/>
              <a:ext cx="7213003" cy="20440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43173" y="1462848"/>
            <a:ext cx="1503961" cy="6478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43176" y="4819776"/>
            <a:ext cx="2461693" cy="64781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3"/>
            <a:ext cx="2617845" cy="3006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715" y="3956287"/>
            <a:ext cx="2925796" cy="6603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3173" y="7913593"/>
            <a:ext cx="8902737" cy="647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91759" y="1966480"/>
            <a:ext cx="8054777" cy="5211039"/>
            <a:chOff x="7091759" y="1966480"/>
            <a:chExt cx="8054777" cy="52110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1759" y="1966480"/>
              <a:ext cx="8054777" cy="52110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3"/>
            <a:ext cx="2617845" cy="3006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715" y="3956287"/>
            <a:ext cx="2925796" cy="6603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7725" y="8707785"/>
            <a:ext cx="9478332" cy="647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26868" y="2101026"/>
            <a:ext cx="8598705" cy="2378656"/>
            <a:chOff x="6626868" y="2101026"/>
            <a:chExt cx="8598705" cy="23786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6868" y="2101026"/>
              <a:ext cx="8598705" cy="23786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8281" y="1616919"/>
            <a:ext cx="2163699" cy="6478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24006" y="4479682"/>
            <a:ext cx="6171429" cy="4040539"/>
            <a:chOff x="7724006" y="4479682"/>
            <a:chExt cx="6171429" cy="40405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24006" y="4479682"/>
              <a:ext cx="6171429" cy="40405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4" y="1440037"/>
            <a:ext cx="2617834" cy="3006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286" y="5688886"/>
            <a:ext cx="4405249" cy="25109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715" y="3956287"/>
            <a:ext cx="2608851" cy="6603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91474" y="1995928"/>
            <a:ext cx="7575134" cy="18555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57143" y="4479682"/>
            <a:ext cx="7911127" cy="2264173"/>
            <a:chOff x="6857143" y="4479682"/>
            <a:chExt cx="7911127" cy="22641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7143" y="4479682"/>
              <a:ext cx="7911127" cy="22641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08557" y="3957223"/>
            <a:ext cx="2907713" cy="6478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4" y="1440037"/>
            <a:ext cx="2617834" cy="3006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715" y="3956287"/>
            <a:ext cx="2608851" cy="6603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0215" y="7513986"/>
            <a:ext cx="10648226" cy="10212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73368" y="1734042"/>
            <a:ext cx="7656624" cy="5017409"/>
            <a:chOff x="6973368" y="1734042"/>
            <a:chExt cx="7656624" cy="5017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3368" y="1734042"/>
              <a:ext cx="7656624" cy="50174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5484" y="6144749"/>
            <a:ext cx="3895715" cy="1412391"/>
            <a:chOff x="1505484" y="6144749"/>
            <a:chExt cx="3895715" cy="14123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5484" y="6144749"/>
              <a:ext cx="3895715" cy="14123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4" y="1440037"/>
            <a:ext cx="2617834" cy="3006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397" y="5688886"/>
            <a:ext cx="4675058" cy="7571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2350" y="4014398"/>
            <a:ext cx="2195833" cy="6603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22932" y="5320701"/>
            <a:ext cx="4448496" cy="66146"/>
            <a:chOff x="1722932" y="5320701"/>
            <a:chExt cx="4448496" cy="661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22932" y="5320701"/>
              <a:ext cx="4448496" cy="661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33141" y="1140519"/>
            <a:ext cx="6658172" cy="48953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63085" y="1140519"/>
            <a:ext cx="6658172" cy="48953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51371" y="2777316"/>
            <a:ext cx="1499429" cy="18285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67531" y="2192829"/>
            <a:ext cx="1419873" cy="114987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77583" y="3500682"/>
            <a:ext cx="715973" cy="6478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04577" y="6925840"/>
            <a:ext cx="11233096" cy="11498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4" y="1440037"/>
            <a:ext cx="2617834" cy="30062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2350" y="4014398"/>
            <a:ext cx="2195833" cy="66030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19484" y="6309799"/>
            <a:ext cx="4513302" cy="8579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30645" y="1665505"/>
            <a:ext cx="9115534" cy="3263392"/>
            <a:chOff x="6830645" y="1665505"/>
            <a:chExt cx="9115534" cy="32633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0645" y="1665505"/>
              <a:ext cx="9115534" cy="32633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95052" y="5142857"/>
            <a:ext cx="6171429" cy="4001512"/>
            <a:chOff x="6695052" y="5142857"/>
            <a:chExt cx="6171429" cy="40015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5052" y="5142857"/>
              <a:ext cx="6171429" cy="40015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9093" y="1681521"/>
            <a:ext cx="5017803" cy="24380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9304" y="3444825"/>
            <a:ext cx="11359035" cy="35175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474696"/>
            <a:ext cx="9459421" cy="461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3639" y="2839073"/>
            <a:ext cx="6431778" cy="47218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1618" y="1618559"/>
            <a:ext cx="3815556" cy="30062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478791"/>
            <a:ext cx="6797115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06981" y="1584615"/>
            <a:ext cx="10126880" cy="83807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3708" y="3495082"/>
            <a:ext cx="10489465" cy="362484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478791"/>
            <a:ext cx="8668468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9775" y="5787723"/>
            <a:ext cx="6604269" cy="18198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293" y="1440036"/>
            <a:ext cx="1927609" cy="30062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9245" y="2673921"/>
            <a:ext cx="10117863" cy="449531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7" y="9478791"/>
            <a:ext cx="8668468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7024" y="1568995"/>
            <a:ext cx="3552494" cy="1026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73563" y="5688886"/>
            <a:ext cx="4403674" cy="32125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77939" y="1566806"/>
            <a:ext cx="4509013" cy="105604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26667" y="5688886"/>
            <a:ext cx="4405249" cy="28617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7748" y="1568995"/>
            <a:ext cx="2886342" cy="10268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4915" y="5688886"/>
            <a:ext cx="4341657" cy="251097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49525" y="3483220"/>
            <a:ext cx="4269912" cy="15285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8156" y="3471792"/>
            <a:ext cx="2644505" cy="13362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11430" y="3483220"/>
            <a:ext cx="4439356" cy="15285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84262" y="5323405"/>
            <a:ext cx="4266667" cy="63443"/>
            <a:chOff x="12084262" y="5323405"/>
            <a:chExt cx="4266667" cy="634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20842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94512" y="5323405"/>
            <a:ext cx="4266667" cy="63443"/>
            <a:chOff x="6994512" y="5323405"/>
            <a:chExt cx="4266667" cy="634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699451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46667" y="9478791"/>
            <a:ext cx="8668468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4286" y="5688886"/>
            <a:ext cx="4344895" cy="21602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3336" y="2667254"/>
            <a:ext cx="2706218" cy="12190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24689" y="1366147"/>
            <a:ext cx="3809409" cy="2245846"/>
            <a:chOff x="7924689" y="1366147"/>
            <a:chExt cx="3809409" cy="22458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689" y="1366147"/>
              <a:ext cx="3809409" cy="224584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37144" y="2387261"/>
            <a:ext cx="1863953" cy="81140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62647" y="3927441"/>
            <a:ext cx="2590984" cy="11498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80807" y="3927441"/>
            <a:ext cx="2590984" cy="114987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37144" y="4064572"/>
            <a:ext cx="1801098" cy="81140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59500" y="5094271"/>
            <a:ext cx="1717355" cy="11498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01535" y="5074900"/>
            <a:ext cx="1897123" cy="114987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37144" y="5153525"/>
            <a:ext cx="1881324" cy="8114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9382" y="5015197"/>
            <a:ext cx="5035881" cy="74880"/>
            <a:chOff x="7359382" y="5015197"/>
            <a:chExt cx="5035881" cy="7488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7359382" y="5015197"/>
              <a:ext cx="5035881" cy="748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1453" y="3670104"/>
            <a:ext cx="5035881" cy="74880"/>
            <a:chOff x="7311453" y="3670104"/>
            <a:chExt cx="5035881" cy="748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7311453" y="3670104"/>
              <a:ext cx="5035881" cy="7488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77163" y="7181972"/>
            <a:ext cx="10457597" cy="126475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946667" y="9478791"/>
            <a:ext cx="8668468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963823" y="1468253"/>
            <a:ext cx="10126880" cy="83807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8921" y="2885873"/>
            <a:ext cx="8118627" cy="49649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5879" y="4662422"/>
            <a:ext cx="6590720" cy="37783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9293" y="1440036"/>
            <a:ext cx="1927609" cy="30062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9245" y="2673921"/>
            <a:ext cx="8118627" cy="449531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2382" y="2568122"/>
            <a:ext cx="4520814" cy="17188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1393" y="3253381"/>
            <a:ext cx="3035353" cy="24380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8324" y="4245012"/>
            <a:ext cx="3773829" cy="25710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7" y="9478791"/>
            <a:ext cx="7489813" cy="461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2022-01-17T16:24:56Z</dcterms:created>
  <dcterms:modified xsi:type="dcterms:W3CDTF">2022-01-17T16:24:56Z</dcterms:modified>
</cp:coreProperties>
</file>