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0" Type="http://schemas.openxmlformats.org/officeDocument/2006/relationships/image" Target="../media/image12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2" Type="http://schemas.openxmlformats.org/officeDocument/2006/relationships/image" Target="../media/image134.png"/><Relationship Id="rId13" Type="http://schemas.openxmlformats.org/officeDocument/2006/relationships/image" Target="../media/image135.png"/><Relationship Id="rId14" Type="http://schemas.openxmlformats.org/officeDocument/2006/relationships/image" Target="../media/image13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Relationship Id="rId8" Type="http://schemas.openxmlformats.org/officeDocument/2006/relationships/image" Target="../media/image143.png"/><Relationship Id="rId9" Type="http://schemas.openxmlformats.org/officeDocument/2006/relationships/image" Target="../media/image144.png"/><Relationship Id="rId10" Type="http://schemas.openxmlformats.org/officeDocument/2006/relationships/image" Target="../media/image14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image" Target="../media/image149.png"/><Relationship Id="rId6" Type="http://schemas.openxmlformats.org/officeDocument/2006/relationships/image" Target="../media/image150.png"/><Relationship Id="rId7" Type="http://schemas.openxmlformats.org/officeDocument/2006/relationships/image" Target="../media/image151.png"/><Relationship Id="rId8" Type="http://schemas.openxmlformats.org/officeDocument/2006/relationships/image" Target="../media/image152.png"/><Relationship Id="rId9" Type="http://schemas.openxmlformats.org/officeDocument/2006/relationships/image" Target="../media/image153.png"/><Relationship Id="rId10" Type="http://schemas.openxmlformats.org/officeDocument/2006/relationships/image" Target="../media/image15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Relationship Id="rId10" Type="http://schemas.openxmlformats.org/officeDocument/2006/relationships/image" Target="../media/image16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4.png"/><Relationship Id="rId3" Type="http://schemas.openxmlformats.org/officeDocument/2006/relationships/image" Target="../media/image165.png"/><Relationship Id="rId4" Type="http://schemas.openxmlformats.org/officeDocument/2006/relationships/image" Target="../media/image166.png"/><Relationship Id="rId5" Type="http://schemas.openxmlformats.org/officeDocument/2006/relationships/image" Target="../media/image167.png"/><Relationship Id="rId6" Type="http://schemas.openxmlformats.org/officeDocument/2006/relationships/image" Target="../media/image168.png"/><Relationship Id="rId7" Type="http://schemas.openxmlformats.org/officeDocument/2006/relationships/image" Target="../media/image169.png"/><Relationship Id="rId8" Type="http://schemas.openxmlformats.org/officeDocument/2006/relationships/image" Target="../media/image170.png"/><Relationship Id="rId9" Type="http://schemas.openxmlformats.org/officeDocument/2006/relationships/image" Target="../media/image171.png"/><Relationship Id="rId10" Type="http://schemas.openxmlformats.org/officeDocument/2006/relationships/image" Target="../media/image17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3.png"/><Relationship Id="rId3" Type="http://schemas.openxmlformats.org/officeDocument/2006/relationships/image" Target="../media/image174.png"/><Relationship Id="rId4" Type="http://schemas.openxmlformats.org/officeDocument/2006/relationships/image" Target="../media/image175.png"/><Relationship Id="rId5" Type="http://schemas.openxmlformats.org/officeDocument/2006/relationships/image" Target="../media/image176.png"/><Relationship Id="rId6" Type="http://schemas.openxmlformats.org/officeDocument/2006/relationships/image" Target="../media/image177.png"/><Relationship Id="rId7" Type="http://schemas.openxmlformats.org/officeDocument/2006/relationships/image" Target="../media/image178.png"/><Relationship Id="rId8" Type="http://schemas.openxmlformats.org/officeDocument/2006/relationships/image" Target="../media/image179.png"/><Relationship Id="rId9" Type="http://schemas.openxmlformats.org/officeDocument/2006/relationships/image" Target="../media/image180.png"/><Relationship Id="rId10" Type="http://schemas.openxmlformats.org/officeDocument/2006/relationships/image" Target="../media/image181.png"/><Relationship Id="rId11" Type="http://schemas.openxmlformats.org/officeDocument/2006/relationships/image" Target="../media/image182.png"/><Relationship Id="rId12" Type="http://schemas.openxmlformats.org/officeDocument/2006/relationships/image" Target="../media/image18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Relationship Id="rId7" Type="http://schemas.openxmlformats.org/officeDocument/2006/relationships/image" Target="../media/image189.png"/><Relationship Id="rId8" Type="http://schemas.openxmlformats.org/officeDocument/2006/relationships/image" Target="../media/image190.png"/><Relationship Id="rId9" Type="http://schemas.openxmlformats.org/officeDocument/2006/relationships/image" Target="../media/image191.png"/><Relationship Id="rId10" Type="http://schemas.openxmlformats.org/officeDocument/2006/relationships/image" Target="../media/image192.png"/><Relationship Id="rId11" Type="http://schemas.openxmlformats.org/officeDocument/2006/relationships/image" Target="../media/image193.png"/><Relationship Id="rId12" Type="http://schemas.openxmlformats.org/officeDocument/2006/relationships/image" Target="../media/image194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5.png"/><Relationship Id="rId3" Type="http://schemas.openxmlformats.org/officeDocument/2006/relationships/image" Target="../media/image196.png"/><Relationship Id="rId4" Type="http://schemas.openxmlformats.org/officeDocument/2006/relationships/image" Target="../media/image197.png"/><Relationship Id="rId5" Type="http://schemas.openxmlformats.org/officeDocument/2006/relationships/image" Target="../media/image19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Relationship Id="rId18" Type="http://schemas.openxmlformats.org/officeDocument/2006/relationships/image" Target="../media/image49.png"/><Relationship Id="rId19" Type="http://schemas.openxmlformats.org/officeDocument/2006/relationships/image" Target="../media/image5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6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Relationship Id="rId13" Type="http://schemas.openxmlformats.org/officeDocument/2006/relationships/image" Target="../media/image95.png"/><Relationship Id="rId14" Type="http://schemas.openxmlformats.org/officeDocument/2006/relationships/image" Target="../media/image96.png"/><Relationship Id="rId15" Type="http://schemas.openxmlformats.org/officeDocument/2006/relationships/image" Target="../media/image97.png"/><Relationship Id="rId16" Type="http://schemas.openxmlformats.org/officeDocument/2006/relationships/image" Target="../media/image9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668" y="433909"/>
            <a:ext cx="7888977" cy="46027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9475648"/>
            <a:ext cx="9459418" cy="46027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1439" y="1963163"/>
            <a:ext cx="15489611" cy="500370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4763" y="7616601"/>
            <a:ext cx="6950177" cy="4602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6857" y="1118327"/>
            <a:ext cx="5596815" cy="15237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1140" y="2100015"/>
            <a:ext cx="16549167" cy="493714"/>
            <a:chOff x="871140" y="2100015"/>
            <a:chExt cx="165491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140" y="2100015"/>
              <a:ext cx="16549167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140" y="3363644"/>
            <a:ext cx="16647217" cy="52062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2099" y="8767536"/>
            <a:ext cx="16553731" cy="6349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8" y="1482025"/>
            <a:ext cx="10399009" cy="83807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52786" y="3045996"/>
            <a:ext cx="13639667" cy="461276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54382"/>
            <a:ext cx="6950177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702" y="961737"/>
            <a:ext cx="10234665" cy="20316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9810" y="3134633"/>
            <a:ext cx="17172268" cy="21539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02913" y="5564103"/>
            <a:ext cx="6171429" cy="3750649"/>
            <a:chOff x="6002913" y="5564103"/>
            <a:chExt cx="6171429" cy="37506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02913" y="5564103"/>
              <a:ext cx="6171429" cy="37506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8385" y="3817027"/>
            <a:ext cx="16581713" cy="5761354"/>
            <a:chOff x="1098385" y="3817027"/>
            <a:chExt cx="16581713" cy="57613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8385" y="3817027"/>
              <a:ext cx="16581713" cy="576135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8059" y="5921424"/>
            <a:ext cx="10974950" cy="11498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9796" y="1317279"/>
            <a:ext cx="7676002" cy="15237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1246" y="2727802"/>
            <a:ext cx="7358901" cy="9142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3432204"/>
            <a:ext cx="1040816" cy="945092"/>
            <a:chOff x="577977" y="3432204"/>
            <a:chExt cx="1040816" cy="9450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7977" y="3432204"/>
              <a:ext cx="1040816" cy="94509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6872" y="7356393"/>
            <a:ext cx="16059637" cy="13409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9796" y="1307755"/>
            <a:ext cx="7676002" cy="15237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6355" y="3323827"/>
            <a:ext cx="4533479" cy="7012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06377" y="2783158"/>
            <a:ext cx="9240907" cy="1509484"/>
            <a:chOff x="6906377" y="2783158"/>
            <a:chExt cx="9240907" cy="150948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906377" y="2783158"/>
              <a:ext cx="9240907" cy="1509484"/>
              <a:chOff x="6906377" y="2783158"/>
              <a:chExt cx="9240907" cy="1509484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906377" y="2783158"/>
                <a:ext cx="9240907" cy="1509484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85284" y="3276937"/>
              <a:ext cx="8885482" cy="6033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892001" y="4463132"/>
            <a:ext cx="9255283" cy="1511832"/>
            <a:chOff x="6892001" y="4463132"/>
            <a:chExt cx="9255283" cy="151183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892001" y="4463132"/>
              <a:ext cx="9255283" cy="1511832"/>
              <a:chOff x="6892001" y="4463132"/>
              <a:chExt cx="9255283" cy="151183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892001" y="4463132"/>
                <a:ext cx="9255283" cy="1511832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71027" y="4957678"/>
              <a:ext cx="8450305" cy="6043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06377" y="6106498"/>
            <a:ext cx="9240907" cy="1509484"/>
            <a:chOff x="6906377" y="6106498"/>
            <a:chExt cx="9240907" cy="150948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906377" y="6106498"/>
              <a:ext cx="9240907" cy="1509484"/>
              <a:chOff x="6906377" y="6106498"/>
              <a:chExt cx="9240907" cy="150948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906377" y="6106498"/>
                <a:ext cx="9240907" cy="1509484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85280" y="6600273"/>
              <a:ext cx="7961274" cy="60336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06377" y="7767011"/>
            <a:ext cx="9240907" cy="1509484"/>
            <a:chOff x="6906377" y="7767011"/>
            <a:chExt cx="9240907" cy="150948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906377" y="7767011"/>
              <a:ext cx="9240907" cy="1509484"/>
              <a:chOff x="6906377" y="7767011"/>
              <a:chExt cx="9240907" cy="150948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906377" y="7767011"/>
                <a:ext cx="9240907" cy="1509484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85281" y="8260785"/>
              <a:ext cx="7618871" cy="6033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8385" y="3817027"/>
            <a:ext cx="16581713" cy="5761354"/>
            <a:chOff x="1098385" y="3817027"/>
            <a:chExt cx="16581713" cy="57613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8385" y="3817027"/>
              <a:ext cx="16581713" cy="576135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0552" y="4328711"/>
            <a:ext cx="10951305" cy="265604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9796" y="1317279"/>
            <a:ext cx="7676002" cy="15237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1246" y="2727802"/>
            <a:ext cx="2468509" cy="9142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3432204"/>
            <a:ext cx="1040816" cy="945092"/>
            <a:chOff x="577977" y="3432204"/>
            <a:chExt cx="1040816" cy="9450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7977" y="3432204"/>
              <a:ext cx="1040816" cy="94509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23430" y="6827153"/>
            <a:ext cx="16110858" cy="28037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8385" y="3817027"/>
            <a:ext cx="16581713" cy="5761354"/>
            <a:chOff x="1098385" y="3817027"/>
            <a:chExt cx="16581713" cy="57613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8385" y="3817027"/>
              <a:ext cx="16581713" cy="576135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3995" y="4648738"/>
            <a:ext cx="6220963" cy="165192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9796" y="1317279"/>
            <a:ext cx="7676002" cy="15237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1246" y="2727802"/>
            <a:ext cx="2468509" cy="9142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3432204"/>
            <a:ext cx="1040816" cy="945092"/>
            <a:chOff x="577977" y="3432204"/>
            <a:chExt cx="1040816" cy="9450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7977" y="3432204"/>
              <a:ext cx="1040816" cy="94509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6868" y="7406258"/>
            <a:ext cx="15171909" cy="17066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8385" y="3817027"/>
            <a:ext cx="16581713" cy="5761354"/>
            <a:chOff x="1098385" y="3817027"/>
            <a:chExt cx="16581713" cy="57613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8385" y="3817027"/>
              <a:ext cx="16581713" cy="576135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5242" y="6234957"/>
            <a:ext cx="8256397" cy="215398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9796" y="1317279"/>
            <a:ext cx="7676002" cy="15237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1246" y="2727802"/>
            <a:ext cx="4662740" cy="9142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3432204"/>
            <a:ext cx="1040816" cy="945092"/>
            <a:chOff x="577977" y="3432204"/>
            <a:chExt cx="1040816" cy="9450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7977" y="3432204"/>
              <a:ext cx="1040816" cy="94509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48117" y="4331584"/>
            <a:ext cx="15993528" cy="134092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8385" y="3817027"/>
            <a:ext cx="16581713" cy="5761354"/>
            <a:chOff x="1098385" y="3817027"/>
            <a:chExt cx="16581713" cy="57613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8385" y="3817027"/>
              <a:ext cx="16581713" cy="576135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5242" y="6234957"/>
            <a:ext cx="6220963" cy="165192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9796" y="1317279"/>
            <a:ext cx="7676002" cy="15237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1246" y="2727802"/>
            <a:ext cx="3300488" cy="9142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3432204"/>
            <a:ext cx="1040816" cy="945092"/>
            <a:chOff x="577977" y="3432204"/>
            <a:chExt cx="1040816" cy="9450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7977" y="3432204"/>
              <a:ext cx="1040816" cy="94509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48115" y="4331582"/>
            <a:ext cx="5851900" cy="60950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8385" y="3817027"/>
            <a:ext cx="16581713" cy="5761354"/>
            <a:chOff x="1098385" y="3817027"/>
            <a:chExt cx="16581713" cy="57613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8385" y="3817027"/>
              <a:ext cx="16581713" cy="576135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7423" y="5001385"/>
            <a:ext cx="9774226" cy="64781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9796" y="1317279"/>
            <a:ext cx="7676002" cy="15237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1246" y="2727802"/>
            <a:ext cx="2052520" cy="9142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3432204"/>
            <a:ext cx="1040816" cy="945092"/>
            <a:chOff x="577977" y="3432204"/>
            <a:chExt cx="1040816" cy="9450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7977" y="3432204"/>
              <a:ext cx="1040816" cy="94509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48115" y="4331582"/>
            <a:ext cx="14411241" cy="60950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36955" y="5807573"/>
            <a:ext cx="9219348" cy="2858844"/>
            <a:chOff x="1436955" y="5807573"/>
            <a:chExt cx="9219348" cy="285884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6955" y="5807573"/>
              <a:ext cx="9219348" cy="285884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05620" y="8498849"/>
            <a:ext cx="16111468" cy="9752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15847" y="2982317"/>
            <a:ext cx="4392415" cy="50441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64265" y="5576317"/>
            <a:ext cx="4367419" cy="76188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725" y="2982313"/>
            <a:ext cx="4392426" cy="50441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96035" y="6933648"/>
            <a:ext cx="7158949" cy="106449"/>
            <a:chOff x="1096035" y="6933648"/>
            <a:chExt cx="7158949" cy="1064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096035" y="6933648"/>
              <a:ext cx="7158949" cy="1064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78151" y="6933648"/>
            <a:ext cx="7158949" cy="106449"/>
            <a:chOff x="9578151" y="6933648"/>
            <a:chExt cx="7158949" cy="1064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578151" y="6933648"/>
              <a:ext cx="7158949" cy="10644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46668" y="426767"/>
            <a:ext cx="8598674" cy="46741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46668" y="9554382"/>
            <a:ext cx="7351310" cy="46113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26490" y="5465803"/>
            <a:ext cx="5461604" cy="76188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8385" y="3817027"/>
            <a:ext cx="16581713" cy="5761354"/>
            <a:chOff x="1098385" y="3817027"/>
            <a:chExt cx="16581713" cy="57613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8385" y="3817027"/>
              <a:ext cx="16581713" cy="576135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9303" y="4615419"/>
            <a:ext cx="9577290" cy="11498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9796" y="1317279"/>
            <a:ext cx="7676002" cy="15237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4079" y="2289443"/>
            <a:ext cx="17437556" cy="493714"/>
            <a:chOff x="424079" y="2289443"/>
            <a:chExt cx="17437556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4079" y="2289443"/>
              <a:ext cx="17437556" cy="493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1246" y="2727802"/>
            <a:ext cx="2052520" cy="9142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77" y="3432204"/>
            <a:ext cx="1040816" cy="945092"/>
            <a:chOff x="577977" y="3432204"/>
            <a:chExt cx="1040816" cy="9450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7977" y="3432204"/>
              <a:ext cx="1040816" cy="9450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97889" y="5794215"/>
            <a:ext cx="6171429" cy="374026"/>
            <a:chOff x="1397889" y="5794215"/>
            <a:chExt cx="6171429" cy="37402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97889" y="5794215"/>
              <a:ext cx="6171429" cy="3740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69767" y="6168241"/>
            <a:ext cx="6171429" cy="1378086"/>
            <a:chOff x="1469767" y="6168241"/>
            <a:chExt cx="6171429" cy="13780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69767" y="6168241"/>
              <a:ext cx="6171429" cy="137808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24616" y="8161890"/>
            <a:ext cx="16013009" cy="9752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405489"/>
            <a:ext cx="14368253" cy="7474736"/>
            <a:chOff x="-342857" y="1405489"/>
            <a:chExt cx="14368253" cy="7474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226" y="933120"/>
              <a:ext cx="12597741" cy="629825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5726" y="3999077"/>
              <a:ext cx="8569071" cy="629825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08916" y="1482028"/>
            <a:ext cx="10399006" cy="83807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52786" y="3045996"/>
            <a:ext cx="12809973" cy="461276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54382"/>
            <a:ext cx="6950177" cy="4611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29650" y="4890264"/>
            <a:ext cx="6994240" cy="2147150"/>
            <a:chOff x="6229650" y="4890264"/>
            <a:chExt cx="6994240" cy="21471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29650" y="4890264"/>
              <a:ext cx="6994240" cy="214715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857" y="1118327"/>
            <a:ext cx="10773831" cy="15237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71140" y="2100015"/>
            <a:ext cx="16549167" cy="493714"/>
            <a:chOff x="871140" y="2100015"/>
            <a:chExt cx="16549167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1140" y="2100015"/>
              <a:ext cx="165491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1140" y="3110958"/>
            <a:ext cx="16465787" cy="493714"/>
            <a:chOff x="871140" y="3110958"/>
            <a:chExt cx="16465787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1140" y="3110958"/>
              <a:ext cx="16465787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92722" y="3177591"/>
            <a:ext cx="331697" cy="331697"/>
            <a:chOff x="1292722" y="3177591"/>
            <a:chExt cx="331697" cy="3316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2722" y="3177591"/>
              <a:ext cx="331697" cy="33169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4295" y="3694693"/>
            <a:ext cx="5490992" cy="134091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0841" y="2522337"/>
            <a:ext cx="1119136" cy="77638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052031" y="3191966"/>
            <a:ext cx="331697" cy="331697"/>
            <a:chOff x="7052031" y="3191966"/>
            <a:chExt cx="331697" cy="33169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52031" y="3191966"/>
              <a:ext cx="331697" cy="33169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10152" y="2535504"/>
            <a:ext cx="1119137" cy="77639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366496" y="3694696"/>
            <a:ext cx="5496329" cy="97521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556818" y="2535504"/>
            <a:ext cx="1107731" cy="77639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209514" y="2622301"/>
            <a:ext cx="4497526" cy="1433586"/>
            <a:chOff x="13209514" y="2622301"/>
            <a:chExt cx="4497526" cy="14335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209514" y="2622301"/>
              <a:ext cx="4497526" cy="14335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268844" y="4665767"/>
            <a:ext cx="3244644" cy="954181"/>
            <a:chOff x="13268844" y="4665767"/>
            <a:chExt cx="3244644" cy="95418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560000">
              <a:off x="13268844" y="4665767"/>
              <a:ext cx="3244644" cy="954181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975842" y="4917522"/>
            <a:ext cx="4872005" cy="22348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6857" y="1118327"/>
            <a:ext cx="5165588" cy="15237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1140" y="2100015"/>
            <a:ext cx="16549167" cy="493714"/>
            <a:chOff x="871140" y="2100015"/>
            <a:chExt cx="165491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140" y="2100015"/>
              <a:ext cx="165491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1140" y="3110958"/>
            <a:ext cx="16465787" cy="493714"/>
            <a:chOff x="871140" y="3110958"/>
            <a:chExt cx="16465787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1140" y="3110958"/>
              <a:ext cx="1646578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92722" y="3177591"/>
            <a:ext cx="331697" cy="331697"/>
            <a:chOff x="1292722" y="3177591"/>
            <a:chExt cx="331697" cy="3316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2722" y="3177591"/>
              <a:ext cx="331697" cy="33169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0837" y="2522333"/>
            <a:ext cx="1119137" cy="7763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052031" y="3191966"/>
            <a:ext cx="331697" cy="331697"/>
            <a:chOff x="7052031" y="3191966"/>
            <a:chExt cx="331697" cy="33169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52031" y="3191966"/>
              <a:ext cx="331697" cy="33169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21561" y="2535504"/>
            <a:ext cx="1107731" cy="77639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2777" y="6071665"/>
            <a:ext cx="8121713" cy="207233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556818" y="2535504"/>
            <a:ext cx="1107731" cy="7763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209514" y="2622301"/>
            <a:ext cx="4497526" cy="1433586"/>
            <a:chOff x="13209514" y="2622301"/>
            <a:chExt cx="4497526" cy="143358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209514" y="2622301"/>
              <a:ext cx="4497526" cy="143358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169022" y="3680321"/>
            <a:ext cx="8827513" cy="20723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755688" y="3044539"/>
            <a:ext cx="5143962" cy="617275"/>
            <a:chOff x="1755688" y="3044539"/>
            <a:chExt cx="5143962" cy="61727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55688" y="3044539"/>
              <a:ext cx="5143962" cy="61727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63353" y="3680321"/>
            <a:ext cx="5028453" cy="170662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359691" y="4362421"/>
            <a:ext cx="2659813" cy="927373"/>
            <a:chOff x="4359691" y="4362421"/>
            <a:chExt cx="2659813" cy="92737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3800000">
              <a:off x="4359691" y="4362421"/>
              <a:ext cx="2659813" cy="92737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463733" y="5615511"/>
            <a:ext cx="6171429" cy="2194013"/>
            <a:chOff x="11463733" y="5615511"/>
            <a:chExt cx="6171429" cy="219401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463733" y="5615511"/>
              <a:ext cx="6171429" cy="219401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018510" y="7162747"/>
            <a:ext cx="4050313" cy="1984653"/>
            <a:chOff x="10018510" y="7162747"/>
            <a:chExt cx="4050313" cy="198465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018510" y="7162747"/>
              <a:ext cx="4050313" cy="19846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6857" y="1118327"/>
            <a:ext cx="4472271" cy="15237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1140" y="2100015"/>
            <a:ext cx="16549167" cy="493714"/>
            <a:chOff x="871140" y="2100015"/>
            <a:chExt cx="165491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140" y="2100015"/>
              <a:ext cx="165491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30942" y="6321652"/>
            <a:ext cx="1550010" cy="2163545"/>
            <a:chOff x="2430942" y="6321652"/>
            <a:chExt cx="1550010" cy="21635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30942" y="6321652"/>
              <a:ext cx="1550010" cy="21635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5660" y="2593729"/>
            <a:ext cx="3515292" cy="2682808"/>
            <a:chOff x="465660" y="2593729"/>
            <a:chExt cx="3515292" cy="268280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5660" y="2593729"/>
              <a:ext cx="3515292" cy="268280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20840" y="3528897"/>
            <a:ext cx="7425349" cy="101584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8519" y="8428056"/>
            <a:ext cx="5740809" cy="7618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923642" y="6462717"/>
            <a:ext cx="2064652" cy="1881415"/>
            <a:chOff x="7923642" y="6462717"/>
            <a:chExt cx="2064652" cy="188141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23642" y="6462717"/>
              <a:ext cx="2064652" cy="188141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469135" y="8428059"/>
            <a:ext cx="5921748" cy="76188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69135" y="5085716"/>
            <a:ext cx="11643518" cy="121901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550891" y="3157027"/>
            <a:ext cx="5382615" cy="2306835"/>
            <a:chOff x="12550891" y="3157027"/>
            <a:chExt cx="5382615" cy="230683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550891" y="3157027"/>
              <a:ext cx="5382615" cy="23068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6857" y="1118327"/>
            <a:ext cx="5165588" cy="15237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1140" y="2100015"/>
            <a:ext cx="16549167" cy="493714"/>
            <a:chOff x="871140" y="2100015"/>
            <a:chExt cx="165491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140" y="2100015"/>
              <a:ext cx="165491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1140" y="3110958"/>
            <a:ext cx="16465787" cy="493714"/>
            <a:chOff x="871140" y="3110958"/>
            <a:chExt cx="16465787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1140" y="3110958"/>
              <a:ext cx="16465787" cy="493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21561" y="2535504"/>
            <a:ext cx="2998230" cy="7763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68464" y="2593729"/>
            <a:ext cx="7081029" cy="1433586"/>
            <a:chOff x="668464" y="2593729"/>
            <a:chExt cx="7081029" cy="14335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8464" y="2593729"/>
              <a:ext cx="7081029" cy="143358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1831" y="4142022"/>
            <a:ext cx="7718512" cy="243803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69651" y="3558959"/>
            <a:ext cx="8872220" cy="97521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089658" y="4397034"/>
            <a:ext cx="9129130" cy="2611543"/>
            <a:chOff x="9089658" y="4397034"/>
            <a:chExt cx="9129130" cy="26115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89658" y="4397034"/>
              <a:ext cx="9129130" cy="261154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01316" y="4921873"/>
            <a:ext cx="7882470" cy="167614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21086" y="7737240"/>
            <a:ext cx="17417660" cy="13967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6857" y="1118327"/>
            <a:ext cx="8319796" cy="15237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1140" y="2100015"/>
            <a:ext cx="16549167" cy="493714"/>
            <a:chOff x="871140" y="2100015"/>
            <a:chExt cx="165491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140" y="2100015"/>
              <a:ext cx="165491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1140" y="3110958"/>
            <a:ext cx="16465787" cy="493714"/>
            <a:chOff x="871140" y="3110958"/>
            <a:chExt cx="16465787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1140" y="3110958"/>
              <a:ext cx="16465787" cy="493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21561" y="2535504"/>
            <a:ext cx="2821602" cy="7763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389975" y="5142857"/>
            <a:ext cx="11366676" cy="1184312"/>
            <a:chOff x="6389975" y="5142857"/>
            <a:chExt cx="11366676" cy="118431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89975" y="5142857"/>
              <a:ext cx="11366676" cy="11843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1140" y="3840171"/>
            <a:ext cx="5290107" cy="3964054"/>
            <a:chOff x="871140" y="3840171"/>
            <a:chExt cx="5290107" cy="39640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1140" y="3840171"/>
              <a:ext cx="5290107" cy="396405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8219" y="8312262"/>
            <a:ext cx="17409103" cy="10158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6857" y="1118327"/>
            <a:ext cx="7436008" cy="15237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6668" y="426767"/>
            <a:ext cx="7888977" cy="4674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668" y="9544096"/>
            <a:ext cx="6950177" cy="4674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1140" y="2100015"/>
            <a:ext cx="16549167" cy="493714"/>
            <a:chOff x="871140" y="2100015"/>
            <a:chExt cx="165491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140" y="2100015"/>
              <a:ext cx="165491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9964" y="4203500"/>
            <a:ext cx="16465787" cy="493714"/>
            <a:chOff x="909964" y="4203500"/>
            <a:chExt cx="16465787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9964" y="4203500"/>
              <a:ext cx="16465787" cy="493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51734" y="3613666"/>
            <a:ext cx="2334417" cy="7763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2604" y="2546111"/>
            <a:ext cx="14915513" cy="6349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55047" y="4697215"/>
            <a:ext cx="1785388" cy="2007103"/>
            <a:chOff x="1055047" y="4697215"/>
            <a:chExt cx="1785388" cy="20071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5047" y="4697215"/>
              <a:ext cx="1785388" cy="20071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106076" y="4814333"/>
            <a:ext cx="1644589" cy="1772867"/>
            <a:chOff x="3106076" y="4814333"/>
            <a:chExt cx="1644589" cy="177286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06076" y="4814333"/>
              <a:ext cx="1644589" cy="177286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32744" y="6907363"/>
            <a:ext cx="5184954" cy="101584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517818" y="3626666"/>
            <a:ext cx="2157789" cy="77639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133792" y="4639420"/>
            <a:ext cx="9468025" cy="215867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678701" y="6704318"/>
            <a:ext cx="3577299" cy="1254378"/>
            <a:chOff x="9678701" y="6704318"/>
            <a:chExt cx="3577299" cy="125437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78701" y="6704318"/>
              <a:ext cx="3577299" cy="12543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129665" y="6918818"/>
            <a:ext cx="3085714" cy="921857"/>
            <a:chOff x="13129665" y="6918818"/>
            <a:chExt cx="3085714" cy="92185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129665" y="6918818"/>
              <a:ext cx="3085714" cy="9218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881986" y="7929944"/>
            <a:ext cx="4748028" cy="1376928"/>
            <a:chOff x="10881986" y="7929944"/>
            <a:chExt cx="4748028" cy="137692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881986" y="7929944"/>
              <a:ext cx="4748028" cy="1376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2022-01-23T23:00:20Z</dcterms:created>
  <dcterms:modified xsi:type="dcterms:W3CDTF">2022-01-23T23:00:20Z</dcterms:modified>
</cp:coreProperties>
</file>