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7052"/>
            <a:ext cx="7888977" cy="457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478790"/>
            <a:ext cx="9459421" cy="4599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967151"/>
            <a:ext cx="11146284" cy="8764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8203841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77226" y="1258964"/>
            <a:ext cx="10236188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06462" y="3025246"/>
            <a:ext cx="8149255" cy="4418271"/>
            <a:chOff x="4706462" y="3025246"/>
            <a:chExt cx="8149255" cy="4418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6462" y="3025246"/>
              <a:ext cx="8149255" cy="44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6462" y="3328172"/>
            <a:ext cx="5427632" cy="902490"/>
            <a:chOff x="4706462" y="3328172"/>
            <a:chExt cx="5427632" cy="9024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6462" y="3328172"/>
              <a:ext cx="5427632" cy="9024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6462" y="4331892"/>
            <a:ext cx="5427632" cy="902490"/>
            <a:chOff x="4706462" y="4331892"/>
            <a:chExt cx="5427632" cy="9024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6462" y="4331892"/>
              <a:ext cx="5427632" cy="9024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6655" y="3140116"/>
            <a:ext cx="1216358" cy="520791"/>
            <a:chOff x="3586655" y="3140116"/>
            <a:chExt cx="1216358" cy="520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600000">
              <a:off x="3586655" y="3140116"/>
              <a:ext cx="1216358" cy="5207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4285" y="2405601"/>
            <a:ext cx="3599547" cy="1279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77062" y="4197406"/>
            <a:ext cx="1316817" cy="520791"/>
            <a:chOff x="3577062" y="4197406"/>
            <a:chExt cx="1316817" cy="5207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8640000">
              <a:off x="3577062" y="4197406"/>
              <a:ext cx="1316817" cy="5207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00769" y="4234613"/>
            <a:ext cx="2080364" cy="520791"/>
            <a:chOff x="11900769" y="4234613"/>
            <a:chExt cx="2080364" cy="5207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940000">
              <a:off x="11900769" y="4234613"/>
              <a:ext cx="2080364" cy="5207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34001" y="5220612"/>
            <a:ext cx="7548271" cy="902490"/>
            <a:chOff x="4734001" y="5220612"/>
            <a:chExt cx="7548271" cy="9024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4001" y="5220612"/>
              <a:ext cx="7548271" cy="9024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11403" y="2720256"/>
            <a:ext cx="3661833" cy="12799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706462" y="6123102"/>
            <a:ext cx="5124706" cy="902490"/>
            <a:chOff x="4706462" y="6123102"/>
            <a:chExt cx="5124706" cy="9024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06462" y="6123102"/>
              <a:ext cx="5124706" cy="9024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61584" y="6009129"/>
            <a:ext cx="1316817" cy="520791"/>
            <a:chOff x="3561584" y="6009129"/>
            <a:chExt cx="1316817" cy="5207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000000">
              <a:off x="3561584" y="6009129"/>
              <a:ext cx="1316817" cy="52079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939" y="5278376"/>
            <a:ext cx="3581945" cy="14305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706462" y="6992272"/>
            <a:ext cx="6625566" cy="477918"/>
            <a:chOff x="4706462" y="6992272"/>
            <a:chExt cx="6625566" cy="47791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06462" y="6992272"/>
              <a:ext cx="6625566" cy="4779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51207" y="6494537"/>
            <a:ext cx="2353403" cy="520791"/>
            <a:chOff x="11251207" y="6494537"/>
            <a:chExt cx="2353403" cy="5207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900000">
              <a:off x="11251207" y="6494537"/>
              <a:ext cx="2353403" cy="52079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97370" y="6088820"/>
            <a:ext cx="3671912" cy="1005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6485133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9581" y="845255"/>
            <a:ext cx="4498679" cy="21858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7331" y="2883482"/>
            <a:ext cx="14087512" cy="56116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1305" y="1682019"/>
            <a:ext cx="9136428" cy="5079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2356" y="2572356"/>
            <a:ext cx="9937609" cy="30192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2991" y="9478790"/>
            <a:ext cx="9283074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559" y="3090024"/>
            <a:ext cx="11970571" cy="27706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763" y="9550287"/>
            <a:ext cx="9062666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4293" y="885862"/>
            <a:ext cx="8402723" cy="24346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8534" y="6026721"/>
            <a:ext cx="12577991" cy="34809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35304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3674" y="850008"/>
            <a:ext cx="8943118" cy="2188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89793" y="3114356"/>
            <a:ext cx="3523881" cy="2593045"/>
            <a:chOff x="12089793" y="3114356"/>
            <a:chExt cx="3523881" cy="25930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89793" y="3114356"/>
              <a:ext cx="3523881" cy="25930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1943" y="3048724"/>
            <a:ext cx="7326430" cy="4901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871363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1925" y="713153"/>
            <a:ext cx="12394980" cy="326777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8324" y="3441133"/>
            <a:ext cx="4587672" cy="639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6314" y="4259228"/>
            <a:ext cx="3719846" cy="733239"/>
            <a:chOff x="1646314" y="4259228"/>
            <a:chExt cx="3719846" cy="7332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314" y="4259228"/>
              <a:ext cx="3719846" cy="7332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8324" y="5418810"/>
            <a:ext cx="11065649" cy="6398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6314" y="6374848"/>
            <a:ext cx="2349768" cy="411638"/>
            <a:chOff x="1646314" y="6374848"/>
            <a:chExt cx="2349768" cy="4116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6314" y="6374848"/>
              <a:ext cx="2349768" cy="4116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8324" y="7027648"/>
            <a:ext cx="10050170" cy="2706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774843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8265" y="920684"/>
            <a:ext cx="12023564" cy="21887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8324" y="3441133"/>
            <a:ext cx="12246416" cy="20603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6314" y="5578595"/>
            <a:ext cx="3346904" cy="3260453"/>
            <a:chOff x="1646314" y="5578595"/>
            <a:chExt cx="3346904" cy="32604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314" y="5578595"/>
              <a:ext cx="3346904" cy="326045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6695" y="5873761"/>
            <a:ext cx="8355766" cy="2770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8482761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5061" y="1075432"/>
            <a:ext cx="13307945" cy="228108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181" y="3543990"/>
            <a:ext cx="10223477" cy="639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4265" y="4660929"/>
            <a:ext cx="4349564" cy="2805807"/>
            <a:chOff x="1644265" y="4660929"/>
            <a:chExt cx="4349564" cy="28058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4265" y="4660929"/>
              <a:ext cx="4349564" cy="28058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3829" y="4361448"/>
            <a:ext cx="10629196" cy="2770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8558214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7917" y="1243043"/>
            <a:ext cx="11592984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14920" y="2985714"/>
            <a:ext cx="6171429" cy="4311281"/>
            <a:chOff x="10814920" y="2985714"/>
            <a:chExt cx="6171429" cy="43112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14920" y="2985714"/>
              <a:ext cx="6171429" cy="43112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376" y="4157412"/>
            <a:ext cx="8322413" cy="2060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1305" y="1682019"/>
            <a:ext cx="9136428" cy="5079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125" y="3065758"/>
            <a:ext cx="11390852" cy="18285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2991" y="9478790"/>
            <a:ext cx="8424249" cy="459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2022-01-24T03:39:54Z</dcterms:created>
  <dcterms:modified xsi:type="dcterms:W3CDTF">2022-01-24T03:39:54Z</dcterms:modified>
</cp:coreProperties>
</file>