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474696"/>
            <a:ext cx="9459421" cy="461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2" y="967151"/>
            <a:ext cx="11146284" cy="8764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003" y="2044043"/>
            <a:ext cx="9702805" cy="2438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1214" y="5225859"/>
            <a:ext cx="11482865" cy="19634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5550" y="1531851"/>
            <a:ext cx="4159717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8972" y="2667292"/>
            <a:ext cx="2795448" cy="12795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1089" y="5112705"/>
            <a:ext cx="4367556" cy="314931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62631" y="5359721"/>
            <a:ext cx="4540885" cy="26515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5550" y="1589963"/>
            <a:ext cx="4860658" cy="2567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756" y="5426610"/>
            <a:ext cx="5232462" cy="15502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4135" y="4617182"/>
            <a:ext cx="3770975" cy="41449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49996" y="1285699"/>
            <a:ext cx="6171429" cy="2874477"/>
            <a:chOff x="8849996" y="1285699"/>
            <a:chExt cx="6171429" cy="28744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9996" y="1285699"/>
              <a:ext cx="6171429" cy="28744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34372" y="4617182"/>
            <a:ext cx="5627739" cy="31493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5550" y="1531850"/>
            <a:ext cx="4860658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2163" y="3743525"/>
            <a:ext cx="11440285" cy="19626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6954" y="6647230"/>
            <a:ext cx="6387414" cy="115810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38438" y="6647226"/>
            <a:ext cx="6291341" cy="11581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5550" y="1531850"/>
            <a:ext cx="4860658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8030" y="4141035"/>
            <a:ext cx="8456795" cy="11581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41566" y="1925248"/>
            <a:ext cx="6171429" cy="5625431"/>
            <a:chOff x="10341566" y="1925248"/>
            <a:chExt cx="6171429" cy="562543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1566" y="1925248"/>
              <a:ext cx="6171429" cy="562543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8030" y="5829412"/>
            <a:ext cx="8139851" cy="11581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0241" y="1706184"/>
            <a:ext cx="4860658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1671" y="4894343"/>
            <a:ext cx="5045026" cy="13706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59436" y="3501083"/>
            <a:ext cx="5600997" cy="6603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9436" y="3963293"/>
            <a:ext cx="7943742" cy="6603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78807" y="4425503"/>
            <a:ext cx="10165652" cy="6603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59439" y="5556030"/>
            <a:ext cx="9788951" cy="21537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3343" y="1221914"/>
            <a:ext cx="2974402" cy="2438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4189" y="1479772"/>
            <a:ext cx="8326803" cy="74633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58170" y="1580533"/>
            <a:ext cx="10126880" cy="83807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5768" y="2885873"/>
            <a:ext cx="10117863" cy="49649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9298" y="4451844"/>
            <a:ext cx="6412583" cy="26391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293" y="1440036"/>
            <a:ext cx="1927609" cy="30062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1132" y="2496147"/>
            <a:ext cx="3743600" cy="300690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1661" y="1493632"/>
            <a:ext cx="2578347" cy="203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4766" y="1493632"/>
            <a:ext cx="2578664" cy="20316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385" y="1493632"/>
            <a:ext cx="3413246" cy="20316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47959" y="3999278"/>
            <a:ext cx="4139325" cy="8017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76288" y="3999278"/>
            <a:ext cx="4266408" cy="11463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22858" y="3999277"/>
            <a:ext cx="3305974" cy="1146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84262" y="5323405"/>
            <a:ext cx="4266667" cy="63443"/>
            <a:chOff x="12084262" y="5323405"/>
            <a:chExt cx="4266667" cy="63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0842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4512" y="5323405"/>
            <a:ext cx="4266667" cy="63443"/>
            <a:chOff x="6994512" y="5323405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99451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4762" y="5719366"/>
            <a:ext cx="4255044" cy="1927094"/>
            <a:chOff x="1904762" y="5719366"/>
            <a:chExt cx="4255044" cy="19270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04762" y="5719366"/>
              <a:ext cx="4255044" cy="19270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24132" y="7646460"/>
            <a:ext cx="4235674" cy="1454682"/>
            <a:chOff x="1924132" y="7646460"/>
            <a:chExt cx="4235674" cy="14546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24132" y="7646460"/>
              <a:ext cx="4235674" cy="14546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04038" y="5719366"/>
            <a:ext cx="4254902" cy="1881976"/>
            <a:chOff x="7004038" y="5719366"/>
            <a:chExt cx="4254902" cy="1881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4038" y="5719366"/>
              <a:ext cx="4254902" cy="1881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04038" y="7476288"/>
            <a:ext cx="4271103" cy="1624855"/>
            <a:chOff x="7004038" y="7476288"/>
            <a:chExt cx="4271103" cy="16248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4038" y="7476288"/>
              <a:ext cx="4271103" cy="1624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14286" y="5719366"/>
            <a:ext cx="4207425" cy="3218382"/>
            <a:chOff x="12114286" y="5719366"/>
            <a:chExt cx="4207425" cy="321838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14286" y="5719366"/>
              <a:ext cx="4207425" cy="321838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3459" y="3989869"/>
            <a:ext cx="6330097" cy="29223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490" y="1541892"/>
            <a:ext cx="7752187" cy="1523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37935" y="1598063"/>
            <a:ext cx="6551572" cy="7089588"/>
            <a:chOff x="8837935" y="1598063"/>
            <a:chExt cx="6551572" cy="70895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7935" y="1598063"/>
              <a:ext cx="6551572" cy="708958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7805" y="2828934"/>
            <a:ext cx="2668124" cy="21879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1655" y="1246060"/>
            <a:ext cx="3369201" cy="1523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1953" y="2828934"/>
            <a:ext cx="3408391" cy="271414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96180" y="2828934"/>
            <a:ext cx="6164322" cy="324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1629" y="5934088"/>
            <a:ext cx="3733521" cy="1149377"/>
            <a:chOff x="1531629" y="5934088"/>
            <a:chExt cx="3733521" cy="114937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629" y="5934088"/>
              <a:ext cx="3733521" cy="11493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7666" y="5934088"/>
            <a:ext cx="4139257" cy="1379752"/>
            <a:chOff x="6117666" y="5934088"/>
            <a:chExt cx="4139257" cy="13797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7666" y="5934088"/>
              <a:ext cx="4139257" cy="13797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41893" y="5934088"/>
            <a:ext cx="4809048" cy="1695498"/>
            <a:chOff x="11541893" y="5934088"/>
            <a:chExt cx="4809048" cy="16954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41893" y="5934088"/>
              <a:ext cx="4809048" cy="16954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5475" y="1763945"/>
            <a:ext cx="8281341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8159" y="3509247"/>
            <a:ext cx="6963960" cy="7012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53269" y="4716707"/>
            <a:ext cx="6171429" cy="1963636"/>
            <a:chOff x="2053269" y="4716707"/>
            <a:chExt cx="6171429" cy="19636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3269" y="4716707"/>
              <a:ext cx="6171429" cy="19636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59870" y="4399904"/>
            <a:ext cx="6171429" cy="2597242"/>
            <a:chOff x="10759870" y="4399904"/>
            <a:chExt cx="6171429" cy="25972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9870" y="4399904"/>
              <a:ext cx="6171429" cy="259724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479" y="1551222"/>
            <a:ext cx="4159717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2401" y="3480808"/>
            <a:ext cx="6648016" cy="11231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349" y="4900970"/>
            <a:ext cx="5630050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76675" y="3274204"/>
            <a:ext cx="6171429" cy="972468"/>
            <a:chOff x="9876675" y="3274204"/>
            <a:chExt cx="6171429" cy="9724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76675" y="3274204"/>
              <a:ext cx="6171429" cy="9724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76675" y="5142857"/>
            <a:ext cx="6171429" cy="1482817"/>
            <a:chOff x="9876675" y="5142857"/>
            <a:chExt cx="6171429" cy="14828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6675" y="5142857"/>
              <a:ext cx="6171429" cy="14828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7" y="9478791"/>
            <a:ext cx="7960605" cy="461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2022-01-23T16:54:12Z</dcterms:created>
  <dcterms:modified xsi:type="dcterms:W3CDTF">2022-01-23T16:54:12Z</dcterms:modified>
</cp:coreProperties>
</file>