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1" r:id="rId3"/>
    <p:sldId id="264" r:id="rId4"/>
    <p:sldId id="263" r:id="rId5"/>
    <p:sldId id="256" r:id="rId6"/>
    <p:sldId id="262" r:id="rId7"/>
    <p:sldId id="257" r:id="rId8"/>
    <p:sldId id="265" r:id="rId9"/>
    <p:sldId id="25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9DDA3-8770-41D6-9DC7-FC9E45646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F8E2EB-E242-4F4D-A24A-2E8805536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5D6D57-1A6C-4399-8EF7-9629AE720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0492-7023-43D6-BBE6-E098B2BF2639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46248D-7C2E-4D62-9CEB-50A7D6092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F974EF-4122-47FE-A009-E2DA99AFC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A4835-6A4B-4B51-82D6-20A80C27C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534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6DDEAC-87BA-4F98-B366-60AF40374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26F2E5-64B2-4D78-B722-09C78284E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F9B8CB-DBA7-4196-AFDA-D33D564E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0492-7023-43D6-BBE6-E098B2BF2639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D1AA2F-21B3-447C-8113-0B3F07933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F796FC-8128-4272-A8DA-1C80A31FC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A4835-6A4B-4B51-82D6-20A80C27C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340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555F57-78AB-4AC5-84F1-6D2B0AD85B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37D02E-5555-4CA2-AC02-C35F7AAEB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81217D-A0D6-4B95-86B2-2713A969A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0492-7023-43D6-BBE6-E098B2BF2639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BB7958-9B05-457B-AA96-63A88483B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4C2D28-7904-4B12-BA76-8E6A0E0FA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A4835-6A4B-4B51-82D6-20A80C27C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39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BC1D4-723F-44BD-93D3-E8F2C12D4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8645F6-6870-471E-82D6-8A8484F59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67DA5B-D9E1-4155-B929-2955CEF31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0492-7023-43D6-BBE6-E098B2BF2639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79338B-58B8-42EF-8818-112075DAF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A517E6-A4E0-424B-8948-9481DF41E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A4835-6A4B-4B51-82D6-20A80C27C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427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8DE1E-0318-4755-9783-846BBFDD2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B91E6A-0916-4BD5-8DF5-BF5901F2A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3B609E-9BBD-448D-A4C5-23ACA1DCA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0492-7023-43D6-BBE6-E098B2BF2639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92EAF0-8590-4A30-B7B7-134AC24B9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C78148-E8DC-470B-81A9-5D222E0A6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A4835-6A4B-4B51-82D6-20A80C27C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09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261EC9-1079-4925-839C-C6EB0B10D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22768C-924A-4E30-BD6E-DBB2CEF270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2940F4-DB75-4C2B-A139-B03887473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15AE44-0896-43BF-9C08-1B134DFBB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0492-7023-43D6-BBE6-E098B2BF2639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AB8598-0201-44B8-AAA6-B4278634B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D3004-721D-43B8-B842-FDDCAE18B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A4835-6A4B-4B51-82D6-20A80C27C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444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40BE1-E05C-4D6B-8C02-E7670FD82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F05CCB-C89E-4DD9-B6E1-E43BBF6FE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17AA35-3FE1-4A6A-BC44-2BCC54005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394B9D-8AEC-4258-AD42-57C22359A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C8B3FF-0D44-4EB1-9DC9-86D35DD5DA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CE35E6-868A-490E-8F42-0D2093AB1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0492-7023-43D6-BBE6-E098B2BF2639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02F8871-EAA0-4767-8B77-BCD9409B1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FBA5C5-E4F9-43F6-AF8E-5C48725EB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A4835-6A4B-4B51-82D6-20A80C27C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919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E4B8A-761C-40F7-A05C-3E354FF25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5FCFBD-9EEA-4DCF-901F-97638C65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0492-7023-43D6-BBE6-E098B2BF2639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BAFC4F-60C0-4199-850E-7E97B0A8F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EFF392-C8A7-4216-B57F-B1FEC1449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A4835-6A4B-4B51-82D6-20A80C27C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062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8F59E3-9F97-4212-9D9F-61C9D56A0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0492-7023-43D6-BBE6-E098B2BF2639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8901D6-51EF-40EA-8086-E97335E97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CFFA05-DF3D-4CC5-B7D3-78721297D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A4835-6A4B-4B51-82D6-20A80C27C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417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DC2F9-39DE-4D1A-9B80-7BE0516B4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CBED0F-D28F-4679-9874-C957F9D88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F3B9AD-23F8-4CEE-B2F4-F6E4E9A75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A3B960-8522-428D-B32B-2983F1DDC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0492-7023-43D6-BBE6-E098B2BF2639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04AD07-4B28-421A-A6FF-FBBBE4E13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4C2F9C-9B2F-41C2-8FCE-73170C49E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A4835-6A4B-4B51-82D6-20A80C27C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548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5A7F4-8893-47BF-A5EE-C1D824B79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1BA100-CA73-4876-BE41-587645C19F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EBC053-0FF9-4FE8-BB78-17F69EE43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C0976-A4EF-47AF-90DA-D4D41FC42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A0492-7023-43D6-BBE6-E098B2BF2639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442B53-15FF-4145-B0B4-96012736B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CD19B5-EAD7-418E-923F-A269D8CB2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A4835-6A4B-4B51-82D6-20A80C27C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78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C2279A-9612-49DD-B869-BA193FB89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58CBAD-748F-462A-9013-33B656059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68FD52-F292-4BAA-A133-A4515CE81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A0492-7023-43D6-BBE6-E098B2BF2639}" type="datetimeFigureOut">
              <a:rPr lang="ko-KR" altLang="en-US" smtClean="0"/>
              <a:t>2022-01-03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0A95B8-E915-4396-8D7E-DA47EEEB02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D17172-F3AF-4351-B5BB-57FF9EFB0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A4835-6A4B-4B51-82D6-20A80C27C1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082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06D07-2657-4390-BED7-E6DF909B9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45478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altLang="ko-KR" sz="4000" dirty="0"/>
              <a:t>2022 Deep Learning Study OT</a:t>
            </a:r>
            <a:br>
              <a:rPr lang="en-US" altLang="ko-KR" sz="4000" dirty="0"/>
            </a:br>
            <a:br>
              <a:rPr lang="en-US" altLang="ko-KR" sz="4000" dirty="0"/>
            </a:br>
            <a:r>
              <a:rPr lang="en-US" altLang="ko-KR" sz="3200" dirty="0"/>
              <a:t>- 3</a:t>
            </a:r>
            <a:r>
              <a:rPr lang="ko-KR" altLang="en-US" sz="3200" dirty="0"/>
              <a:t>기 성과</a:t>
            </a:r>
            <a:r>
              <a:rPr lang="en-US" altLang="ko-KR" sz="3200" dirty="0"/>
              <a:t>, 1</a:t>
            </a:r>
            <a:r>
              <a:rPr lang="ko-KR" altLang="en-US" sz="3200" dirty="0"/>
              <a:t>월 스케줄</a:t>
            </a:r>
            <a:r>
              <a:rPr lang="en-US" altLang="ko-KR" sz="3200" dirty="0"/>
              <a:t>, </a:t>
            </a:r>
            <a:r>
              <a:rPr lang="ko-KR" altLang="en-US" sz="3200" dirty="0"/>
              <a:t>서버 클라이언트 개념 </a:t>
            </a:r>
            <a:r>
              <a:rPr lang="en-US" altLang="ko-KR" sz="3200" dirty="0"/>
              <a:t>-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903853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C8D068D-0C73-4B2E-9993-44D9B680F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709" y="214312"/>
            <a:ext cx="4546487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291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E25F65A-691E-4C98-8681-FE660DC4F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39" y="318653"/>
            <a:ext cx="11260121" cy="622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720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서버 - Web">
            <a:extLst>
              <a:ext uri="{FF2B5EF4-FFF2-40B4-BE49-F238E27FC236}">
                <a16:creationId xmlns:a16="http://schemas.microsoft.com/office/drawing/2014/main" id="{236C8039-93FF-424D-9D2A-A5C547ED7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23" y="1303029"/>
            <a:ext cx="4495800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BE0CC3-8392-4EE7-B825-4B160F077993}"/>
              </a:ext>
            </a:extLst>
          </p:cNvPr>
          <p:cNvSpPr txBox="1"/>
          <p:nvPr/>
        </p:nvSpPr>
        <p:spPr>
          <a:xfrm>
            <a:off x="825623" y="301841"/>
            <a:ext cx="40659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/>
              <a:t>서버 클라이언트 개념</a:t>
            </a:r>
            <a:endParaRPr lang="ko-KR" alt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C4D799-5924-452E-A515-2F99D8C2C75F}"/>
              </a:ext>
            </a:extLst>
          </p:cNvPr>
          <p:cNvSpPr txBox="1"/>
          <p:nvPr/>
        </p:nvSpPr>
        <p:spPr>
          <a:xfrm>
            <a:off x="825623" y="4617244"/>
            <a:ext cx="4687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client : </a:t>
            </a:r>
            <a:r>
              <a:rPr lang="ko-KR" altLang="en-US" dirty="0"/>
              <a:t>고객</a:t>
            </a:r>
            <a:r>
              <a:rPr lang="en-US" altLang="ko-KR" dirty="0"/>
              <a:t>(</a:t>
            </a:r>
            <a:r>
              <a:rPr lang="ko-KR" altLang="en-US" dirty="0"/>
              <a:t>의뢰인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serve : </a:t>
            </a:r>
            <a:r>
              <a:rPr lang="ko-KR" altLang="en-US" dirty="0"/>
              <a:t>제공하다</a:t>
            </a:r>
            <a:endParaRPr lang="en-US" altLang="ko-KR" dirty="0"/>
          </a:p>
          <a:p>
            <a:r>
              <a:rPr lang="en-US" altLang="ko-KR" dirty="0"/>
              <a:t>server : serve </a:t>
            </a:r>
            <a:r>
              <a:rPr lang="ko-KR" altLang="en-US" dirty="0"/>
              <a:t>하는 사람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61510-6C0D-4C78-9AE4-62B69C08D5D8}"/>
              </a:ext>
            </a:extLst>
          </p:cNvPr>
          <p:cNvSpPr txBox="1"/>
          <p:nvPr/>
        </p:nvSpPr>
        <p:spPr>
          <a:xfrm>
            <a:off x="6510291" y="1303029"/>
            <a:ext cx="5193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간단한 예시</a:t>
            </a:r>
            <a:endParaRPr lang="en-US" altLang="ko-KR" dirty="0"/>
          </a:p>
          <a:p>
            <a:r>
              <a:rPr lang="ko-KR" altLang="en-US" dirty="0"/>
              <a:t>식당 직원 </a:t>
            </a:r>
            <a:r>
              <a:rPr lang="en-US" altLang="ko-KR" dirty="0"/>
              <a:t>: </a:t>
            </a:r>
            <a:r>
              <a:rPr lang="ko-KR" altLang="en-US" dirty="0"/>
              <a:t>서버</a:t>
            </a:r>
            <a:r>
              <a:rPr lang="en-US" altLang="ko-KR" dirty="0"/>
              <a:t>(server)</a:t>
            </a:r>
          </a:p>
          <a:p>
            <a:r>
              <a:rPr lang="ko-KR" altLang="en-US" dirty="0"/>
              <a:t>식당 고객 </a:t>
            </a:r>
            <a:r>
              <a:rPr lang="en-US" altLang="ko-KR" dirty="0"/>
              <a:t>: </a:t>
            </a:r>
            <a:r>
              <a:rPr lang="ko-KR" altLang="en-US" dirty="0"/>
              <a:t>클라이언트</a:t>
            </a:r>
            <a:r>
              <a:rPr lang="en-US" altLang="ko-KR" dirty="0"/>
              <a:t>(client)</a:t>
            </a:r>
            <a:endParaRPr lang="ko-KR" altLang="en-US" dirty="0"/>
          </a:p>
        </p:txBody>
      </p:sp>
      <p:pic>
        <p:nvPicPr>
          <p:cNvPr id="3078" name="Picture 6" descr="카페에서 주문하는 여자 일러스트 - 스톡일러스트 [44045688] - PIXTA">
            <a:extLst>
              <a:ext uri="{FF2B5EF4-FFF2-40B4-BE49-F238E27FC236}">
                <a16:creationId xmlns:a16="http://schemas.microsoft.com/office/drawing/2014/main" id="{D0EA69DA-7C31-48CF-88F1-1746F1F05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291" y="2407888"/>
            <a:ext cx="3815086" cy="396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408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ithub과 Git remote">
            <a:extLst>
              <a:ext uri="{FF2B5EF4-FFF2-40B4-BE49-F238E27FC236}">
                <a16:creationId xmlns:a16="http://schemas.microsoft.com/office/drawing/2014/main" id="{A06D23C4-C93F-43B3-8218-9F5BE5ACA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684" y="388644"/>
            <a:ext cx="6024518" cy="275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0E06D07-2657-4390-BED7-E6DF909B9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40722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altLang="ko-KR" sz="4000" dirty="0"/>
              <a:t>2022 Deep Learning Study OT</a:t>
            </a:r>
            <a:br>
              <a:rPr lang="en-US" altLang="ko-KR" sz="4000" dirty="0"/>
            </a:br>
            <a:r>
              <a:rPr lang="en-US" altLang="ko-KR" sz="4000" dirty="0"/>
              <a:t>- Git </a:t>
            </a:r>
            <a:r>
              <a:rPr lang="ko-KR" altLang="en-US" sz="4000" dirty="0"/>
              <a:t>기초 </a:t>
            </a:r>
            <a:r>
              <a:rPr lang="en-US" altLang="ko-KR" sz="4000" dirty="0"/>
              <a:t>-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679856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FDE4F-8F1B-47CE-9A9B-62958928B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06" y="1561204"/>
            <a:ext cx="10515600" cy="522642"/>
          </a:xfrm>
        </p:spPr>
        <p:txBody>
          <a:bodyPr>
            <a:normAutofit fontScale="90000"/>
          </a:bodyPr>
          <a:lstStyle/>
          <a:p>
            <a:r>
              <a:rPr lang="en-US" altLang="ko-KR" sz="4000" dirty="0"/>
              <a:t>Git</a:t>
            </a:r>
            <a:r>
              <a:rPr lang="ko-KR" altLang="en-US" sz="4000" dirty="0"/>
              <a:t> 사용 이유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36A52D-EF72-43CC-A38D-9E550B87E0B5}"/>
              </a:ext>
            </a:extLst>
          </p:cNvPr>
          <p:cNvSpPr txBox="1"/>
          <p:nvPr/>
        </p:nvSpPr>
        <p:spPr>
          <a:xfrm>
            <a:off x="587406" y="4316766"/>
            <a:ext cx="1066208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600" dirty="0"/>
              <a:t>협업 도구 </a:t>
            </a:r>
            <a:r>
              <a:rPr lang="en-US" altLang="ko-KR" sz="2600" dirty="0"/>
              <a:t>– </a:t>
            </a:r>
            <a:r>
              <a:rPr lang="ko-KR" altLang="en-US" sz="2600" dirty="0"/>
              <a:t>개발자들 협업 시 필수 사용</a:t>
            </a:r>
            <a:endParaRPr lang="en-US" altLang="ko-KR" sz="2600" dirty="0"/>
          </a:p>
          <a:p>
            <a:pPr marL="342900" indent="-342900">
              <a:buAutoNum type="arabicPeriod"/>
            </a:pPr>
            <a:endParaRPr lang="en-US" altLang="ko-KR" sz="2600" dirty="0"/>
          </a:p>
          <a:p>
            <a:pPr marL="342900" indent="-342900">
              <a:buAutoNum type="arabicPeriod"/>
            </a:pPr>
            <a:r>
              <a:rPr lang="ko-KR" altLang="en-US" sz="2600" dirty="0"/>
              <a:t>버전 관리 </a:t>
            </a:r>
            <a:r>
              <a:rPr lang="en-US" altLang="ko-KR" sz="2600" dirty="0"/>
              <a:t>– </a:t>
            </a:r>
            <a:r>
              <a:rPr lang="ko-KR" altLang="en-US" sz="2600" dirty="0"/>
              <a:t>버전관리가 용이함</a:t>
            </a:r>
            <a:endParaRPr lang="en-US" altLang="ko-KR" sz="2600" dirty="0"/>
          </a:p>
          <a:p>
            <a:pPr marL="342900" indent="-342900">
              <a:buAutoNum type="arabicPeriod"/>
            </a:pPr>
            <a:endParaRPr lang="en-US" altLang="ko-KR" sz="2600" dirty="0"/>
          </a:p>
          <a:p>
            <a:pPr marL="342900" indent="-342900">
              <a:buAutoNum type="arabicPeriod"/>
            </a:pPr>
            <a:r>
              <a:rPr lang="ko-KR" altLang="en-US" sz="2600" dirty="0"/>
              <a:t>개인 포트폴리오 </a:t>
            </a:r>
            <a:r>
              <a:rPr lang="en-US" altLang="ko-KR" sz="2600" dirty="0"/>
              <a:t>– </a:t>
            </a:r>
            <a:r>
              <a:rPr lang="ko-KR" altLang="en-US" sz="2600" dirty="0"/>
              <a:t>잡다한 설명 필요없이 </a:t>
            </a:r>
            <a:r>
              <a:rPr lang="en-US" altLang="ko-KR" sz="2600" dirty="0" err="1"/>
              <a:t>Github</a:t>
            </a:r>
            <a:r>
              <a:rPr lang="en-US" altLang="ko-KR" sz="2600" dirty="0"/>
              <a:t> </a:t>
            </a:r>
            <a:r>
              <a:rPr lang="ko-KR" altLang="en-US" sz="2600" dirty="0"/>
              <a:t>링크 전송하면 됨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7DDA6B8-1B9B-4CFF-90F4-66F246466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522" y="623132"/>
            <a:ext cx="5867399" cy="369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369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FDE4F-8F1B-47CE-9A9B-62958928B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7099"/>
            <a:ext cx="10515600" cy="522642"/>
          </a:xfrm>
        </p:spPr>
        <p:txBody>
          <a:bodyPr>
            <a:normAutofit fontScale="90000"/>
          </a:bodyPr>
          <a:lstStyle/>
          <a:p>
            <a:r>
              <a:rPr lang="ko-KR" altLang="en-US" sz="4000" dirty="0"/>
              <a:t>간단한 도식화 </a:t>
            </a:r>
            <a:r>
              <a:rPr lang="en-US" altLang="ko-KR" sz="4000" dirty="0"/>
              <a:t>(</a:t>
            </a:r>
            <a:r>
              <a:rPr lang="ko-KR" altLang="en-US" sz="4000" dirty="0"/>
              <a:t>협업 예시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354B4DC-6F22-4280-B129-EA19A11EC10C}"/>
              </a:ext>
            </a:extLst>
          </p:cNvPr>
          <p:cNvSpPr/>
          <p:nvPr/>
        </p:nvSpPr>
        <p:spPr>
          <a:xfrm>
            <a:off x="4051177" y="1364465"/>
            <a:ext cx="3639844" cy="17383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공동 프로젝트</a:t>
            </a:r>
          </a:p>
        </p:txBody>
      </p:sp>
      <p:pic>
        <p:nvPicPr>
          <p:cNvPr id="1026" name="Picture 2" descr="개발자 - 나무위키">
            <a:extLst>
              <a:ext uri="{FF2B5EF4-FFF2-40B4-BE49-F238E27FC236}">
                <a16:creationId xmlns:a16="http://schemas.microsoft.com/office/drawing/2014/main" id="{A97B00DC-DE3B-491B-9908-F850853E8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14867"/>
            <a:ext cx="356235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개발자 - 나무위키">
            <a:extLst>
              <a:ext uri="{FF2B5EF4-FFF2-40B4-BE49-F238E27FC236}">
                <a16:creationId xmlns:a16="http://schemas.microsoft.com/office/drawing/2014/main" id="{B6B567FE-F323-44CC-A884-527759954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220" y="4514866"/>
            <a:ext cx="356235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833D6EE-327D-44E6-B22A-7A01D28E5288}"/>
              </a:ext>
            </a:extLst>
          </p:cNvPr>
          <p:cNvSpPr/>
          <p:nvPr/>
        </p:nvSpPr>
        <p:spPr>
          <a:xfrm rot="18380846">
            <a:off x="3339009" y="3207390"/>
            <a:ext cx="745724" cy="852256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CC289F42-1A09-45E2-B620-5371237FA064}"/>
              </a:ext>
            </a:extLst>
          </p:cNvPr>
          <p:cNvSpPr/>
          <p:nvPr/>
        </p:nvSpPr>
        <p:spPr>
          <a:xfrm rot="13607790">
            <a:off x="7659131" y="3196752"/>
            <a:ext cx="745724" cy="852256"/>
          </a:xfrm>
          <a:prstGeom prst="rightArrow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F36D1D-2F08-4D6A-AEB3-6F58F636FAAF}"/>
              </a:ext>
            </a:extLst>
          </p:cNvPr>
          <p:cNvSpPr txBox="1"/>
          <p:nvPr/>
        </p:nvSpPr>
        <p:spPr>
          <a:xfrm>
            <a:off x="4480542" y="3275253"/>
            <a:ext cx="278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원격으로 접근이 가능함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49596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8EDDF9-B5B0-45F5-BD97-0DBC0182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1407" y="187451"/>
            <a:ext cx="2109186" cy="759797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Git </a:t>
            </a:r>
            <a:r>
              <a:rPr lang="ko-KR" altLang="en-US" sz="3000" dirty="0"/>
              <a:t>동작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343EE7E-9399-4E27-A35D-5371ED0822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29" y="947248"/>
            <a:ext cx="742456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613D6-766F-4004-9016-C83B55FCBCB7}"/>
              </a:ext>
            </a:extLst>
          </p:cNvPr>
          <p:cNvSpPr txBox="1"/>
          <p:nvPr/>
        </p:nvSpPr>
        <p:spPr>
          <a:xfrm>
            <a:off x="270029" y="5424766"/>
            <a:ext cx="789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Staging Area</a:t>
            </a:r>
          </a:p>
          <a:p>
            <a:r>
              <a:rPr lang="en-US" altLang="ko-KR" dirty="0"/>
              <a:t>Working Directory </a:t>
            </a:r>
            <a:r>
              <a:rPr lang="ko-KR" altLang="en-US" dirty="0"/>
              <a:t>에서 파일을 생성하고 등록하면 여기에 추가됨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로컬 저장소 같은 개념으로 보면 됨</a:t>
            </a:r>
            <a:r>
              <a:rPr lang="en-US" altLang="ko-KR" dirty="0"/>
              <a:t>. </a:t>
            </a:r>
            <a:r>
              <a:rPr lang="ko-KR" altLang="en-US" dirty="0"/>
              <a:t>여기에 추가 되어도</a:t>
            </a:r>
            <a:r>
              <a:rPr lang="en-US" altLang="ko-KR" dirty="0"/>
              <a:t> </a:t>
            </a:r>
            <a:r>
              <a:rPr lang="ko-KR" altLang="en-US" dirty="0"/>
              <a:t>원격 저장소에는 수정되지 않음</a:t>
            </a:r>
            <a:r>
              <a:rPr lang="en-US" altLang="ko-KR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334DF-23A0-4370-935F-E2F9BA3CAAB3}"/>
              </a:ext>
            </a:extLst>
          </p:cNvPr>
          <p:cNvSpPr txBox="1"/>
          <p:nvPr/>
        </p:nvSpPr>
        <p:spPr>
          <a:xfrm>
            <a:off x="7694589" y="947248"/>
            <a:ext cx="442343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dirty="0"/>
          </a:p>
          <a:p>
            <a:r>
              <a:rPr lang="en-US" altLang="ko-KR" b="1" dirty="0"/>
              <a:t>Working Directory</a:t>
            </a:r>
          </a:p>
          <a:p>
            <a:r>
              <a:rPr lang="en-US" altLang="ko-KR" dirty="0"/>
              <a:t>clone </a:t>
            </a:r>
            <a:r>
              <a:rPr lang="ko-KR" altLang="en-US" dirty="0"/>
              <a:t>하게 되면 생성되는 영역으로</a:t>
            </a:r>
            <a:r>
              <a:rPr lang="en-US" altLang="ko-KR" dirty="0"/>
              <a:t>, </a:t>
            </a:r>
            <a:r>
              <a:rPr lang="ko-KR" altLang="en-US" dirty="0"/>
              <a:t>현재 </a:t>
            </a:r>
            <a:endParaRPr lang="en-US" altLang="ko-KR" dirty="0"/>
          </a:p>
          <a:p>
            <a:r>
              <a:rPr lang="ko-KR" altLang="en-US" dirty="0"/>
              <a:t>작업 중인 디렉토리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Repository</a:t>
            </a:r>
          </a:p>
          <a:p>
            <a:r>
              <a:rPr lang="en-US" altLang="ko-KR" dirty="0"/>
              <a:t>Git </a:t>
            </a:r>
            <a:r>
              <a:rPr lang="ko-KR" altLang="en-US" dirty="0"/>
              <a:t>저장소</a:t>
            </a:r>
            <a:r>
              <a:rPr lang="en-US" altLang="ko-KR" dirty="0"/>
              <a:t>. </a:t>
            </a:r>
            <a:r>
              <a:rPr lang="ko-KR" altLang="en-US" dirty="0"/>
              <a:t>원격 저장소라고 보면 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245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FDE4F-8F1B-47CE-9A9B-62958928B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기초 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D2C2A7-39BB-49D3-B804-0A052F45D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40" y="1816100"/>
            <a:ext cx="5257800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git log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600" dirty="0"/>
              <a:t>저장소에 있는 </a:t>
            </a:r>
            <a:r>
              <a:rPr lang="en-US" altLang="ko-KR" sz="1600" dirty="0"/>
              <a:t>commit </a:t>
            </a:r>
            <a:r>
              <a:rPr lang="ko-KR" altLang="en-US" sz="1600" dirty="0"/>
              <a:t>이력을 조회함</a:t>
            </a:r>
            <a:endParaRPr lang="en-US" altLang="ko-KR" sz="1600" dirty="0"/>
          </a:p>
          <a:p>
            <a:r>
              <a:rPr lang="en-US" altLang="ko-KR" dirty="0"/>
              <a:t>git status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600" dirty="0"/>
              <a:t>Repository(</a:t>
            </a:r>
            <a:r>
              <a:rPr lang="ko-KR" altLang="en-US" sz="1600" dirty="0"/>
              <a:t>저장소</a:t>
            </a:r>
            <a:r>
              <a:rPr lang="en-US" altLang="ko-KR" sz="1600" dirty="0"/>
              <a:t>)</a:t>
            </a:r>
            <a:r>
              <a:rPr lang="ko-KR" altLang="en-US" sz="1600" dirty="0"/>
              <a:t>의 상태를 보여줌</a:t>
            </a:r>
            <a:endParaRPr lang="en-US" altLang="ko-KR" sz="1600" dirty="0"/>
          </a:p>
          <a:p>
            <a:r>
              <a:rPr lang="en-US" altLang="ko-KR" dirty="0"/>
              <a:t>git add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600" dirty="0"/>
              <a:t>Working directory </a:t>
            </a:r>
            <a:r>
              <a:rPr lang="ko-KR" altLang="en-US" sz="1600" dirty="0"/>
              <a:t>의 파일을 </a:t>
            </a:r>
            <a:r>
              <a:rPr lang="en-US" altLang="ko-KR" sz="1600" dirty="0"/>
              <a:t>staging area</a:t>
            </a:r>
            <a:r>
              <a:rPr lang="ko-KR" altLang="en-US" sz="1600" dirty="0"/>
              <a:t>로 옮김</a:t>
            </a:r>
            <a:endParaRPr lang="en-US" altLang="ko-KR" sz="16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2C61D29-DD67-4131-8B58-3807C983E196}"/>
              </a:ext>
            </a:extLst>
          </p:cNvPr>
          <p:cNvSpPr txBox="1">
            <a:spLocks/>
          </p:cNvSpPr>
          <p:nvPr/>
        </p:nvSpPr>
        <p:spPr>
          <a:xfrm>
            <a:off x="6467062" y="1816652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git commit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600" dirty="0"/>
              <a:t>staging area</a:t>
            </a:r>
            <a:r>
              <a:rPr lang="ko-KR" altLang="en-US" sz="1600" dirty="0"/>
              <a:t>의 파일을 </a:t>
            </a:r>
            <a:r>
              <a:rPr lang="en-US" altLang="ko-KR" sz="1600" dirty="0"/>
              <a:t>repository</a:t>
            </a:r>
            <a:r>
              <a:rPr lang="ko-KR" altLang="en-US" sz="1600" dirty="0"/>
              <a:t>에 저장함</a:t>
            </a:r>
            <a:endParaRPr lang="en-US" altLang="ko-KR" sz="1600" dirty="0"/>
          </a:p>
          <a:p>
            <a:r>
              <a:rPr lang="en-US" altLang="ko-KR" dirty="0"/>
              <a:t>git push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600" dirty="0"/>
              <a:t>로컬 저장소의 내용을 원격 저장소로 업로드함</a:t>
            </a:r>
            <a:endParaRPr lang="en-US" altLang="ko-KR" sz="1600" dirty="0"/>
          </a:p>
          <a:p>
            <a:r>
              <a:rPr lang="en-US" altLang="ko-KR" dirty="0"/>
              <a:t>git pull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sz="1600" dirty="0"/>
              <a:t>원격 저장소의 내용을 로컬 저장소로 다운로드함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881316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203</Words>
  <Application>Microsoft Office PowerPoint</Application>
  <PresentationFormat>와이드스크린</PresentationFormat>
  <Paragraphs>43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Wingdings</vt:lpstr>
      <vt:lpstr>Office 테마</vt:lpstr>
      <vt:lpstr>2022 Deep Learning Study OT  - 3기 성과, 1월 스케줄, 서버 클라이언트 개념 -</vt:lpstr>
      <vt:lpstr>PowerPoint 프레젠테이션</vt:lpstr>
      <vt:lpstr>PowerPoint 프레젠테이션</vt:lpstr>
      <vt:lpstr>PowerPoint 프레젠테이션</vt:lpstr>
      <vt:lpstr>2022 Deep Learning Study OT - Git 기초 -</vt:lpstr>
      <vt:lpstr>Git 사용 이유</vt:lpstr>
      <vt:lpstr>간단한 도식화 (협업 예시)</vt:lpstr>
      <vt:lpstr>Git 동작</vt:lpstr>
      <vt:lpstr>기초 명령어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 Deep Learning Study OT - Git 기초 -</dc:title>
  <dc:creator>최 영환</dc:creator>
  <cp:lastModifiedBy>최 영환</cp:lastModifiedBy>
  <cp:revision>37</cp:revision>
  <dcterms:created xsi:type="dcterms:W3CDTF">2022-01-03T06:00:04Z</dcterms:created>
  <dcterms:modified xsi:type="dcterms:W3CDTF">2022-01-03T10:33:34Z</dcterms:modified>
</cp:coreProperties>
</file>