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A7D6EE76-2EED-433F-9637-FA0455F98D15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id="{079FB007-4044-4E60-AD09-4E9512A5438F}" name="설계단계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최 영환" initials="최영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718" autoAdjust="0"/>
    <p:restoredTop sz="94766" autoAdjust="0"/>
  </p:normalViewPr>
  <p:slideViewPr>
    <p:cSldViewPr>
      <p:cViewPr varScale="1">
        <p:scale>
          <a:sx n="100" d="100"/>
          <a:sy n="100" d="100"/>
        </p:scale>
        <p:origin x="1800" y="5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commentAuthors" Target="commentAuthors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1.png"  /><Relationship Id="rId5" Type="http://schemas.openxmlformats.org/officeDocument/2006/relationships/image" Target="../media/image2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.emf"  /><Relationship Id="rId4" Type="http://schemas.openxmlformats.org/officeDocument/2006/relationships/image" Target="../media/image4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.emf"  /><Relationship Id="rId4" Type="http://schemas.openxmlformats.org/officeDocument/2006/relationships/image" Target="../media/image4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4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Relationship Id="rId4" Type="http://schemas.openxmlformats.org/officeDocument/2006/relationships/image" Target="../media/image3.emf"  /><Relationship Id="rId5" Type="http://schemas.openxmlformats.org/officeDocument/2006/relationships/image" Target="../media/image5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0.png"  /><Relationship Id="rId4" Type="http://schemas.openxmlformats.org/officeDocument/2006/relationships/image" Target="../media/image3.emf"  /><Relationship Id="rId5" Type="http://schemas.openxmlformats.org/officeDocument/2006/relationships/image" Target="../media/image5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3.emf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5.png"  /><Relationship Id="rId6" Type="http://schemas.openxmlformats.org/officeDocument/2006/relationships/image" Target="../media/image5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62067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9890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626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7677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1911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  <a:endParaRPr lang="ko-KR" altLang="en-US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65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805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1268760"/>
            <a:ext cx="1224136" cy="252172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3787599"/>
            <a:ext cx="1224136" cy="252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5010856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6885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308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6628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909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364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463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68" y="1268760"/>
            <a:ext cx="1269999" cy="261620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118008"/>
        </p:xfrm>
        <a:graphic>
          <a:graphicData uri="http://schemas.openxmlformats.org/drawingml/2006/table">
            <a:tbl>
              <a:tblGrid>
                <a:gridCol w="2314335"/>
                <a:gridCol w="1311457"/>
                <a:gridCol w="4937249"/>
              </a:tblGrid>
              <a:tr h="266949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256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316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9801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006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334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6400" y="1522859"/>
            <a:ext cx="12105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4" name="연결선: 꺾임 3"/>
          <p:cNvCxnSpPr>
            <a:stCxn id="14" idx="1"/>
          </p:cNvCxnSpPr>
          <p:nvPr/>
        </p:nvCxnSpPr>
        <p:spPr>
          <a:xfrm rot="10800000" flipV="1">
            <a:off x="598314" y="1630871"/>
            <a:ext cx="128087" cy="3333744"/>
          </a:xfrm>
          <a:prstGeom prst="bentConnector3">
            <a:avLst>
              <a:gd name="adj1" fmla="val 2784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1320" y="3717032"/>
            <a:ext cx="1258392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82556"/>
        </p:xfrm>
        <a:graphic>
          <a:graphicData uri="http://schemas.openxmlformats.org/drawingml/2006/table">
            <a:tbl>
              <a:tblGrid>
                <a:gridCol w="2507986"/>
                <a:gridCol w="1114660"/>
                <a:gridCol w="4946306"/>
              </a:tblGrid>
              <a:tr h="281092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753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8096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3036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205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941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7584" y="3642665"/>
            <a:ext cx="1440160" cy="2575287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6" y="1262998"/>
            <a:ext cx="1156322" cy="23820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5575" y="2718469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>
            <a:off x="755583" y="2965722"/>
            <a:ext cx="72000" cy="1964586"/>
          </a:xfrm>
          <a:prstGeom prst="bentConnector3">
            <a:avLst>
              <a:gd name="adj1" fmla="val -195765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242756"/>
        </p:xfrm>
        <a:graphic>
          <a:graphicData uri="http://schemas.openxmlformats.org/drawingml/2006/table">
            <a:tbl>
              <a:tblGrid>
                <a:gridCol w="2277334"/>
                <a:gridCol w="1290490"/>
                <a:gridCol w="5001129"/>
              </a:tblGrid>
              <a:tr h="271174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70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4634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1063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  <a:endParaRPr lang="ko-KR" altLang="en-US" sz="1050" kern="0" spc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22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814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99684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67314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189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9535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6893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ko-KR" altLang="en-US" sz="1050" kern="0" spc="0" baseline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ko-KR" altLang="en-US" sz="1050" kern="1200" spc="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18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2410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5696" y="1316856"/>
            <a:ext cx="1269999" cy="261620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5696" y="3717032"/>
            <a:ext cx="1269999" cy="261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34154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2385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831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5057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4887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464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952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3501008"/>
            <a:ext cx="1269999" cy="261620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1316855"/>
            <a:ext cx="1269999" cy="261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61979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3756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976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5536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6171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739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108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704" y="3549104"/>
            <a:ext cx="1269999" cy="26162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244848"/>
            <a:ext cx="1269999" cy="261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344215"/>
        </p:xfrm>
        <a:graphic>
          <a:graphicData uri="http://schemas.openxmlformats.org/drawingml/2006/table">
            <a:tbl>
              <a:tblGrid>
                <a:gridCol w="2315136"/>
                <a:gridCol w="1311910"/>
                <a:gridCol w="4938958"/>
              </a:tblGrid>
              <a:tr h="241936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19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19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609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  <a:endParaRPr lang="ko-KR" altLang="en-US" sz="1050" kern="0" spc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19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49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알리미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8114" y="3933056"/>
            <a:ext cx="1153526" cy="2376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92832"/>
        </p:xfrm>
        <a:graphic>
          <a:graphicData uri="http://schemas.openxmlformats.org/drawingml/2006/table">
            <a:tbl>
              <a:tblGrid>
                <a:gridCol w="825412"/>
                <a:gridCol w="1080120"/>
                <a:gridCol w="1440160"/>
                <a:gridCol w="4896544"/>
              </a:tblGrid>
              <a:tr h="440124">
                <a:tc gridSpan="2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2739">
                <a:tc rowSpan="6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273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2015</ep:Words>
  <ep:PresentationFormat>화면 슬라이드 쇼(4:3)</ep:PresentationFormat>
  <ep:Paragraphs>159</ep:Paragraphs>
  <ep:Slides>36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82108</cp:lastModifiedBy>
  <dcterms:modified xsi:type="dcterms:W3CDTF">2022-10-04T12:14:53.213</dcterms:modified>
  <cp:revision>485</cp:revision>
  <dc:title>PowerPoint 프레젠테이션</dc:title>
  <cp:version/>
</cp:coreProperties>
</file>