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294" r:id="rId37"/>
    <p:sldId id="295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3"/>
            <p14:sldId id="294"/>
            <p14:sldId id="295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1758" y="10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3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8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7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15" y="1360128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515" y="3861047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56" y="1898818"/>
            <a:ext cx="1912874" cy="3940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350" y="3692082"/>
            <a:ext cx="1440160" cy="257528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5" y="1221902"/>
            <a:ext cx="1156322" cy="238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 rot="10800000" flipV="1">
            <a:off x="603351" y="3037730"/>
            <a:ext cx="152225" cy="1941995"/>
          </a:xfrm>
          <a:prstGeom prst="bentConnector3">
            <a:avLst>
              <a:gd name="adj1" fmla="val 250172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E039C-318D-4B74-9619-584C773D8C74}"/>
              </a:ext>
            </a:extLst>
          </p:cNvPr>
          <p:cNvSpPr/>
          <p:nvPr/>
        </p:nvSpPr>
        <p:spPr>
          <a:xfrm>
            <a:off x="603350" y="4437112"/>
            <a:ext cx="1440160" cy="1440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CFD7C9-A5D8-4E74-ABB7-F32CE4832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6" y="4166932"/>
            <a:ext cx="1328907" cy="1561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299" y="1306547"/>
            <a:ext cx="1160338" cy="2390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299" y="3806929"/>
            <a:ext cx="1155731" cy="2380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511" y="3769197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511" y="1325238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139" y="3765806"/>
            <a:ext cx="1140003" cy="234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0136" y="1295929"/>
            <a:ext cx="1165133" cy="2400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140107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8463" y="3940541"/>
            <a:ext cx="115352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5C65F-D777-4A51-B3BE-8393A0103508}"/>
              </a:ext>
            </a:extLst>
          </p:cNvPr>
          <p:cNvSpPr/>
          <p:nvPr/>
        </p:nvSpPr>
        <p:spPr>
          <a:xfrm>
            <a:off x="637704" y="1852307"/>
            <a:ext cx="1269398" cy="38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14" name="연결선: 꺾임 3">
            <a:extLst>
              <a:ext uri="{FF2B5EF4-FFF2-40B4-BE49-F238E27FC236}">
                <a16:creationId xmlns:a16="http://schemas.microsoft.com/office/drawing/2014/main" id="{BC7BDB0A-B554-4FCA-92DB-8641E9FC25B5}"/>
              </a:ext>
            </a:extLst>
          </p:cNvPr>
          <p:cNvCxnSpPr>
            <a:cxnSpLocks/>
            <a:stCxn id="13" idx="1"/>
            <a:endCxn id="37" idx="1"/>
          </p:cNvCxnSpPr>
          <p:nvPr/>
        </p:nvCxnSpPr>
        <p:spPr>
          <a:xfrm rot="10800000" flipH="1" flipV="1">
            <a:off x="637703" y="2044411"/>
            <a:ext cx="40759" cy="3084261"/>
          </a:xfrm>
          <a:prstGeom prst="bentConnector3">
            <a:avLst>
              <a:gd name="adj1" fmla="val -560858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014F3C-BFD2-4330-9559-0474D92B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452481" y="1375488"/>
            <a:ext cx="6239039" cy="4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70087-A4F2-4F91-AB82-E4A91284F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767" r="1103" b="1875"/>
          <a:stretch/>
        </p:blipFill>
        <p:spPr>
          <a:xfrm>
            <a:off x="1789345" y="1765351"/>
            <a:ext cx="5812291" cy="4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85A52A-8C31-4A7F-A70A-B2341999D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791" y="1378918"/>
            <a:ext cx="2692556" cy="2355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얼굴 인식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0FB3E2A-8D50-4B31-B8CB-4317B5C2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21304"/>
            <a:ext cx="8237934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얼굴 기본 좌표 설정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696C007-E9DB-4C78-A20F-B0A0821C9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35139"/>
            <a:ext cx="8732084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좌표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5F903C1-5821-491A-9066-282145CC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8822"/>
            <a:ext cx="8876148" cy="46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마스크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7336786-E4E8-4318-99DA-A256C3209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3973"/>
            <a:ext cx="8879404" cy="45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2392</Words>
  <Application>Microsoft Office PowerPoint</Application>
  <PresentationFormat>화면 슬라이드 쇼(4:3)</PresentationFormat>
  <Paragraphs>651</Paragraphs>
  <Slides>40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495</cp:revision>
  <dcterms:created xsi:type="dcterms:W3CDTF">2014-04-16T00:55:54Z</dcterms:created>
  <dcterms:modified xsi:type="dcterms:W3CDTF">2022-10-04T14:31:02Z</dcterms:modified>
  <cp:version/>
</cp:coreProperties>
</file>