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설계단계" id="{079FB007-4044-4E60-AD09-4E9512A5438F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2082" y="10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398"/>
              </p:ext>
            </p:extLst>
          </p:nvPr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AE1BC315-DDBD-4530-8B24-333AF6E1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5" y="1319736"/>
            <a:ext cx="1346123" cy="2359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B9136D-F5BA-49E2-989B-9F38D98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7" y="3754077"/>
            <a:ext cx="1346123" cy="2458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6920"/>
              </p:ext>
            </p:extLst>
          </p:nvPr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가상착용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0F708FE-2C28-4673-BB31-B8EA0AE0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99375"/>
            <a:ext cx="2060618" cy="3995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6070"/>
              </p:ext>
            </p:extLst>
          </p:nvPr>
        </p:nvGraphicFramePr>
        <p:xfrm>
          <a:off x="113414" y="1226228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8D972D2-50B4-47E3-9C6A-4903C70B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2" y="1306022"/>
            <a:ext cx="1220256" cy="2280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1C1251-E2D4-51DE-1F26-848BFB43E287}"/>
              </a:ext>
            </a:extLst>
          </p:cNvPr>
          <p:cNvSpPr/>
          <p:nvPr/>
        </p:nvSpPr>
        <p:spPr>
          <a:xfrm>
            <a:off x="726400" y="1522859"/>
            <a:ext cx="12105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EDB20F1-93A8-427A-916E-CC677B2434D2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rot="10800000" flipV="1">
            <a:off x="598314" y="1630871"/>
            <a:ext cx="128087" cy="3333744"/>
          </a:xfrm>
          <a:prstGeom prst="bentConnector3">
            <a:avLst>
              <a:gd name="adj1" fmla="val 2784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794736-5A3A-CA94-E723-0DCB17A5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3" y="3691918"/>
            <a:ext cx="1457573" cy="2545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0241"/>
              </p:ext>
            </p:extLst>
          </p:nvPr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FC619C7-FB56-6C53-DE63-88885B79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5" y="1314993"/>
            <a:ext cx="1187228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79C67-0311-6FCF-EC11-98064C2B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" y="3642665"/>
            <a:ext cx="1440160" cy="2575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C4E86F-C8A8-DEDC-B6DC-D605A22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3" y="1314993"/>
            <a:ext cx="1148803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3217F1-4D6B-9F60-4D47-110CE87CFA34}"/>
              </a:ext>
            </a:extLst>
          </p:cNvPr>
          <p:cNvSpPr/>
          <p:nvPr/>
        </p:nvSpPr>
        <p:spPr>
          <a:xfrm>
            <a:off x="179512" y="293449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0ECAB-6EE5-9740-FDCA-4FEF6BC1AF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-403066" y="3897510"/>
            <a:ext cx="1792970" cy="27262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98175A-794F-C846-6FA6-6893934F3DB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1309071" y="3898162"/>
            <a:ext cx="1792970" cy="27132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776E5D-6B2D-E78F-4AA4-B223A62B361F}"/>
              </a:ext>
            </a:extLst>
          </p:cNvPr>
          <p:cNvSpPr/>
          <p:nvPr/>
        </p:nvSpPr>
        <p:spPr>
          <a:xfrm>
            <a:off x="1436665" y="2938897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92865"/>
              </p:ext>
            </p:extLst>
          </p:nvPr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추천받기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해줌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CC7491B-0014-C193-9166-08FD267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5" y="1288351"/>
            <a:ext cx="1324560" cy="240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D2066-36B6-BE9E-F70F-68D1E655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5" y="3789826"/>
            <a:ext cx="1324560" cy="239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5629"/>
              </p:ext>
            </p:extLst>
          </p:nvPr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en-US" altLang="ko-KR" sz="1050" kern="12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03A411-95FE-2111-1FF0-F37FB129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1" y="1412776"/>
            <a:ext cx="1313432" cy="232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D8D6D7-C4C8-B422-CF3C-D47986A9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2" y="3839483"/>
            <a:ext cx="1327230" cy="2364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88669"/>
              </p:ext>
            </p:extLst>
          </p:nvPr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2BB58-0F34-BBB5-E08D-1B5AC24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3919"/>
            <a:ext cx="1992085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0D4AB5-5171-40C9-8AC5-992B7754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6836"/>
              </p:ext>
            </p:extLst>
          </p:nvPr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C548E-CAB3-4BC0-89A4-EA9AE463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2AF189-CDC5-46BD-A6EF-DC68B28E5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" b="333"/>
          <a:stretch/>
        </p:blipFill>
        <p:spPr>
          <a:xfrm>
            <a:off x="141412" y="1585031"/>
            <a:ext cx="2232248" cy="3947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1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1490EA-B787-4C2C-A776-422338260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93874"/>
              </p:ext>
            </p:extLst>
          </p:nvPr>
        </p:nvGraphicFramePr>
        <p:xfrm>
          <a:off x="110452" y="1276244"/>
          <a:ext cx="8566004" cy="5156255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DB410A-F59E-48B2-8176-3A75E9A7D316}"/>
              </a:ext>
            </a:extLst>
          </p:cNvPr>
          <p:cNvGrpSpPr/>
          <p:nvPr/>
        </p:nvGrpSpPr>
        <p:grpSpPr>
          <a:xfrm>
            <a:off x="179512" y="4080052"/>
            <a:ext cx="1047195" cy="2078592"/>
            <a:chOff x="1716348" y="3861049"/>
            <a:chExt cx="1047195" cy="207859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0A4559-B6D9-489A-B8EF-2ED7B194C936}"/>
                </a:ext>
              </a:extLst>
            </p:cNvPr>
            <p:cNvGrpSpPr/>
            <p:nvPr/>
          </p:nvGrpSpPr>
          <p:grpSpPr>
            <a:xfrm>
              <a:off x="1716348" y="3861049"/>
              <a:ext cx="1047195" cy="2078592"/>
              <a:chOff x="192347" y="3861049"/>
              <a:chExt cx="1047195" cy="207859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A7BD3E-3523-45CA-9C85-BF4512262E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00"/>
              <a:stretch/>
            </p:blipFill>
            <p:spPr>
              <a:xfrm>
                <a:off x="192347" y="3861049"/>
                <a:ext cx="1047195" cy="207859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B8F9AA4-400F-460A-B7A1-FCB6AC9BFE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323528" y="3891776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95A5A61-F630-4341-8ACE-A9E237F5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474" y="5833546"/>
              <a:ext cx="536938" cy="7794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73F9C2-B279-484D-B2F5-3F6D7E0DF434}"/>
              </a:ext>
            </a:extLst>
          </p:cNvPr>
          <p:cNvGrpSpPr/>
          <p:nvPr/>
        </p:nvGrpSpPr>
        <p:grpSpPr>
          <a:xfrm>
            <a:off x="1308601" y="4080051"/>
            <a:ext cx="1032927" cy="2078593"/>
            <a:chOff x="2845437" y="3861048"/>
            <a:chExt cx="1032927" cy="207859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994EEA2-A342-4093-8B48-2BA8F216886A}"/>
                </a:ext>
              </a:extLst>
            </p:cNvPr>
            <p:cNvGrpSpPr/>
            <p:nvPr/>
          </p:nvGrpSpPr>
          <p:grpSpPr>
            <a:xfrm>
              <a:off x="2845437" y="3861048"/>
              <a:ext cx="1032927" cy="2078593"/>
              <a:chOff x="1321436" y="3861047"/>
              <a:chExt cx="1032927" cy="2078593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3F28090-0F3D-419F-AF18-CDA5DE15CB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288" t="1129" r="-1"/>
              <a:stretch/>
            </p:blipFill>
            <p:spPr>
              <a:xfrm>
                <a:off x="1321436" y="3861047"/>
                <a:ext cx="1032927" cy="20785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B078B4A-30BB-4CAD-AE3C-8FBAFC3D5D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1448272" y="3883852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550FCB3-B74E-4928-846C-D651B8AF8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429" y="5833545"/>
              <a:ext cx="536938" cy="779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A78AEB-EC54-4B92-D10F-45E9EC8BC5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09"/>
          <a:stretch/>
        </p:blipFill>
        <p:spPr>
          <a:xfrm>
            <a:off x="653047" y="1629936"/>
            <a:ext cx="1328400" cy="2202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75363"/>
              </p:ext>
            </p:extLst>
          </p:nvPr>
        </p:nvGraphicFramePr>
        <p:xfrm>
          <a:off x="450882" y="1499733"/>
          <a:ext cx="8242236" cy="4872852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7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87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Flask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퍼스널 컬러 진단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14273"/>
                  </a:ext>
                </a:extLst>
              </a:tr>
              <a:tr h="57187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2350</Words>
  <Application>Microsoft Office PowerPoint</Application>
  <PresentationFormat>화면 슬라이드 쇼(4:3)</PresentationFormat>
  <Paragraphs>638</Paragraphs>
  <Slides>36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477</cp:revision>
  <dcterms:created xsi:type="dcterms:W3CDTF">2014-04-16T00:55:54Z</dcterms:created>
  <dcterms:modified xsi:type="dcterms:W3CDTF">2022-10-04T10:47:15Z</dcterms:modified>
  <cp:version/>
</cp:coreProperties>
</file>