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93" r:id="rId36"/>
    <p:sldId id="294" r:id="rId37"/>
    <p:sldId id="295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설계단계" id="{079FB007-4044-4E60-AD09-4E9512A5438F}">
          <p14:sldIdLst>
            <p14:sldId id="275"/>
            <p14:sldId id="276"/>
            <p14:sldId id="277"/>
            <p14:sldId id="29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2"/>
            <p14:sldId id="293"/>
            <p14:sldId id="294"/>
            <p14:sldId id="295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영환" initials="최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D0039-0B54-48F5-93F7-C3CA3F7B44D8}" v="1" dt="2022-10-05T01:32:48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8" autoAdjust="0"/>
    <p:restoredTop sz="94766" autoAdjust="0"/>
  </p:normalViewPr>
  <p:slideViewPr>
    <p:cSldViewPr>
      <p:cViewPr varScale="1">
        <p:scale>
          <a:sx n="102" d="100"/>
          <a:sy n="102" d="100"/>
        </p:scale>
        <p:origin x="1938" y="102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J" userId="14ab70bdc0bfc001" providerId="LiveId" clId="{A53D0039-0B54-48F5-93F7-C3CA3F7B44D8}"/>
    <pc:docChg chg="addSld delSld modSld modSection">
      <pc:chgData name="K HJ" userId="14ab70bdc0bfc001" providerId="LiveId" clId="{A53D0039-0B54-48F5-93F7-C3CA3F7B44D8}" dt="2022-10-05T01:33:47.235" v="2" actId="20577"/>
      <pc:docMkLst>
        <pc:docMk/>
      </pc:docMkLst>
      <pc:sldChg chg="del">
        <pc:chgData name="K HJ" userId="14ab70bdc0bfc001" providerId="LiveId" clId="{A53D0039-0B54-48F5-93F7-C3CA3F7B44D8}" dt="2022-10-05T01:32:38.271" v="0" actId="47"/>
        <pc:sldMkLst>
          <pc:docMk/>
          <pc:sldMk cId="3952283237" sldId="278"/>
        </pc:sldMkLst>
      </pc:sldChg>
      <pc:sldChg chg="modSp add mod">
        <pc:chgData name="K HJ" userId="14ab70bdc0bfc001" providerId="LiveId" clId="{A53D0039-0B54-48F5-93F7-C3CA3F7B44D8}" dt="2022-10-05T01:33:47.235" v="2" actId="20577"/>
        <pc:sldMkLst>
          <pc:docMk/>
          <pc:sldMk cId="3952283237" sldId="296"/>
        </pc:sldMkLst>
        <pc:spChg chg="mod">
          <ac:chgData name="K HJ" userId="14ab70bdc0bfc001" providerId="LiveId" clId="{A53D0039-0B54-48F5-93F7-C3CA3F7B44D8}" dt="2022-10-05T01:33:47.235" v="2" actId="20577"/>
          <ac:spMkLst>
            <pc:docMk/>
            <pc:sldMk cId="3952283237" sldId="296"/>
            <ac:spMk id="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239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4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58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73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2022. 10. 07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9578"/>
          <a:ext cx="8568952" cy="5049742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90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7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11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구글 계정을 통해 로그인하거나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아이디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비밀번호를 입력하여 로그인을 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5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6515" y="1360128"/>
            <a:ext cx="1154226" cy="2377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6515" y="3861047"/>
            <a:ext cx="1154226" cy="2377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58729"/>
          <a:ext cx="8568952" cy="4995526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85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8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가상착용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9512" y="1427176"/>
            <a:ext cx="2160240" cy="4450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263320"/>
          <a:ext cx="8563041" cy="5083091"/>
        </p:xfrm>
        <a:graphic>
          <a:graphicData uri="http://schemas.openxmlformats.org/drawingml/2006/table">
            <a:tbl>
              <a:tblPr/>
              <a:tblGrid>
                <a:gridCol w="2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49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6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60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01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0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4356" y="1898818"/>
            <a:ext cx="1912874" cy="3940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2899"/>
          <a:ext cx="8568952" cy="5071433"/>
        </p:xfrm>
        <a:graphic>
          <a:graphicData uri="http://schemas.openxmlformats.org/drawingml/2006/table">
            <a:tbl>
              <a:tblPr/>
              <a:tblGrid>
                <a:gridCol w="2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92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3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6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5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3350" y="3692082"/>
            <a:ext cx="1440160" cy="257528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575" y="1221902"/>
            <a:ext cx="1156322" cy="2382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55575" y="2790477"/>
            <a:ext cx="432048" cy="494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34" name="연결선: 꺾임 3"/>
          <p:cNvCxnSpPr>
            <a:stCxn id="3" idx="1"/>
            <a:endCxn id="4" idx="1"/>
          </p:cNvCxnSpPr>
          <p:nvPr/>
        </p:nvCxnSpPr>
        <p:spPr>
          <a:xfrm rot="10800000" flipV="1">
            <a:off x="603351" y="3037730"/>
            <a:ext cx="152225" cy="1941995"/>
          </a:xfrm>
          <a:prstGeom prst="bentConnector3">
            <a:avLst>
              <a:gd name="adj1" fmla="val 250172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0E039C-318D-4B74-9619-584C773D8C74}"/>
              </a:ext>
            </a:extLst>
          </p:cNvPr>
          <p:cNvSpPr/>
          <p:nvPr/>
        </p:nvSpPr>
        <p:spPr>
          <a:xfrm>
            <a:off x="603350" y="4437112"/>
            <a:ext cx="1440160" cy="14401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CFD7C9-A5D8-4E74-ABB7-F32CE4832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6" y="4166932"/>
            <a:ext cx="1328907" cy="1561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8773"/>
          <a:ext cx="8568953" cy="5171397"/>
        </p:xfrm>
        <a:graphic>
          <a:graphicData uri="http://schemas.openxmlformats.org/drawingml/2006/table">
            <a:tbl>
              <a:tblPr/>
              <a:tblGrid>
                <a:gridCol w="22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74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34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6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분석된 기상환경에 따른 적절한 마스크의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등급 및 유형을 알려주며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마스크 추천받기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 버튼을 누를 시 추천 받은 마스크 유형에 대한 쇼핑을 할 수 있도록 쇼핑 링크 연결을 해줌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664" y="1772816"/>
            <a:ext cx="1918071" cy="395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42023"/>
          <a:ext cx="8568952" cy="5074783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14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5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93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 baseline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8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6299" y="1306547"/>
            <a:ext cx="1160338" cy="2390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6299" y="3806929"/>
            <a:ext cx="1155731" cy="2380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0980"/>
          <a:ext cx="8568952" cy="4914324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85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8511" y="3769197"/>
            <a:ext cx="1152127" cy="2373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8511" y="1325238"/>
            <a:ext cx="1152127" cy="2373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07504" y="1226228"/>
          <a:ext cx="8568952" cy="4939075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56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6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71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카메라 또는 갤러리 버튼을 통하여 진단할 사용자의 얼굴이 담긴 이미지를 가져옴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중앙에 입력된 사용자의 얼굴이 보여 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검사하기 버튼을 누르면 검사 결과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9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9139" y="3765806"/>
            <a:ext cx="1140003" cy="2348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0136" y="1295929"/>
            <a:ext cx="1165133" cy="2400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0452" y="1276244"/>
          <a:ext cx="8566004" cy="5140107"/>
        </p:xfrm>
        <a:graphic>
          <a:graphicData uri="http://schemas.openxmlformats.org/drawingml/2006/table">
            <a:tbl>
              <a:tblPr/>
              <a:tblGrid>
                <a:gridCol w="23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936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알리미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및 교체 알림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0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알리미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등록한 마스크들을 리스트로 나타냄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설정을 해 두었으면 우측에 종 모양 이미지가 출력되도록 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 및 삭제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선택하면 등록 버튼을 통해 입력한 마스크 정보를 바탕으로 사용중인 마스크 등록 가능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704" y="1316855"/>
            <a:ext cx="1235044" cy="2544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8463" y="3940541"/>
            <a:ext cx="1153526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65C65F-D777-4A51-B3BE-8393A0103508}"/>
              </a:ext>
            </a:extLst>
          </p:cNvPr>
          <p:cNvSpPr/>
          <p:nvPr/>
        </p:nvSpPr>
        <p:spPr>
          <a:xfrm>
            <a:off x="637704" y="1852307"/>
            <a:ext cx="1269398" cy="384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14" name="연결선: 꺾임 3">
            <a:extLst>
              <a:ext uri="{FF2B5EF4-FFF2-40B4-BE49-F238E27FC236}">
                <a16:creationId xmlns:a16="http://schemas.microsoft.com/office/drawing/2014/main" id="{BC7BDB0A-B554-4FCA-92DB-8641E9FC25B5}"/>
              </a:ext>
            </a:extLst>
          </p:cNvPr>
          <p:cNvCxnSpPr>
            <a:cxnSpLocks/>
            <a:stCxn id="13" idx="1"/>
            <a:endCxn id="37" idx="1"/>
          </p:cNvCxnSpPr>
          <p:nvPr/>
        </p:nvCxnSpPr>
        <p:spPr>
          <a:xfrm rot="10800000" flipH="1" flipV="1">
            <a:off x="637703" y="2044411"/>
            <a:ext cx="40759" cy="3084261"/>
          </a:xfrm>
          <a:prstGeom prst="bentConnector3">
            <a:avLst>
              <a:gd name="adj1" fmla="val -560858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B138EF-1A8A-DB39-DA61-99354D21F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04" y="1402973"/>
            <a:ext cx="6300192" cy="46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조회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EB72C-09EF-415F-80B1-6F4983CE3ADF}"/>
              </a:ext>
            </a:extLst>
          </p:cNvPr>
          <p:cNvSpPr/>
          <p:nvPr/>
        </p:nvSpPr>
        <p:spPr>
          <a:xfrm>
            <a:off x="6764015" y="2976733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Flask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F8BFB1-13B5-498C-964A-79C045FC28D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327434" y="3204119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8"/>
            <a:ext cx="4411652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572000" y="1731974"/>
            <a:ext cx="434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위치에서 미세먼지 농도를 측정할 수 없다면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7"/>
            <a:ext cx="4349744" cy="3695771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서버로 이미지를 전송한다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전송된 이미지를 바탕으로 </a:t>
            </a: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퍼스널컬러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진단 알고리즘을 이용하여 진단을 시작한다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퍼스널컬러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진단에 성공하면 진단 결과를 다시 전송 받는다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475697-E7D3-792C-9BAA-1A01EF080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00" y="1749273"/>
            <a:ext cx="3504289" cy="38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00956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4651"/>
              </p:ext>
            </p:extLst>
          </p:nvPr>
        </p:nvGraphicFramePr>
        <p:xfrm>
          <a:off x="296466" y="1232402"/>
          <a:ext cx="8551067" cy="4932910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291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테이블 구성도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34DB9E-1599-1C61-4FBE-F42108EE3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810" y="1710704"/>
            <a:ext cx="6048672" cy="44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0A792-0B6A-45DF-ADCF-FA91B05E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5" y="1385966"/>
            <a:ext cx="2779492" cy="2410784"/>
          </a:xfrm>
          <a:prstGeom prst="rect">
            <a:avLst/>
          </a:prstGeom>
          <a:ln>
            <a:solidFill>
              <a:srgbClr val="9CB9DA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9249D-2AC5-4BED-ADC7-32A05C7B4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357" y="3932707"/>
            <a:ext cx="2780580" cy="2410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46D49-739E-469D-9B90-AE8DACC2C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493" y="4055022"/>
            <a:ext cx="2799151" cy="1813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0371E7-E640-BBC7-98A7-8DBCDB417F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8" t="921" r="5960" b="6294"/>
          <a:stretch/>
        </p:blipFill>
        <p:spPr>
          <a:xfrm>
            <a:off x="4722180" y="1391694"/>
            <a:ext cx="2770375" cy="2236848"/>
          </a:xfrm>
          <a:prstGeom prst="rect">
            <a:avLst/>
          </a:prstGeom>
          <a:ln w="19050">
            <a:solidFill>
              <a:srgbClr val="9CB9DA"/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COVID-19</a:t>
            </a:r>
            <a:r>
              <a:rPr lang="ko-KR" altLang="en-US" sz="1400" dirty="0"/>
              <a:t>의 재유행이 반복되면서 마스크 착용의 의무화는 당분간 지속될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42B76-F832-1EB3-84C8-56DE3989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0" y="1352260"/>
            <a:ext cx="5268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583928"/>
            <a:ext cx="2998449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얼굴형 분류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BFEB0-61D3-4B1D-9A79-E47AA544B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189064"/>
            <a:ext cx="7943792" cy="51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Tflite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모델 연결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8" y="1377844"/>
            <a:ext cx="8374011" cy="464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AR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얼굴 인식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0FB3E2A-8D50-4B31-B8CB-4317B5C2C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21304"/>
            <a:ext cx="8237934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AR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lang="en-US" altLang="ko-KR" sz="17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얼굴 기본 좌표 설정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696C007-E9DB-4C78-A20F-B0A0821C9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35139"/>
            <a:ext cx="8732084" cy="37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700" b="1" spc="-50" dirty="0" err="1">
                <a:solidFill>
                  <a:schemeClr val="bg1"/>
                </a:solidFill>
                <a:latin typeface="+mn-ea"/>
                <a:cs typeface="+mj-cs"/>
              </a:rPr>
              <a:t>가상착용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좌표 설정</a:t>
            </a:r>
            <a:endParaRPr lang="en-US" altLang="ko-KR" sz="1700" b="1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5F903C1-5821-491A-9066-282145CC9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78822"/>
            <a:ext cx="8876148" cy="46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700" b="1" spc="-50" dirty="0" err="1">
                <a:solidFill>
                  <a:schemeClr val="bg1"/>
                </a:solidFill>
                <a:latin typeface="+mn-ea"/>
                <a:cs typeface="+mj-cs"/>
              </a:rPr>
              <a:t>가상착용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마스크 설정</a:t>
            </a:r>
            <a:endParaRPr lang="en-US" altLang="ko-KR" sz="1700" b="1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7336786-E4E8-4318-99DA-A256C3209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3973"/>
            <a:ext cx="8879404" cy="45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50882" y="1499733"/>
          <a:ext cx="8242236" cy="4728190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124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39">
                <a:tc rowSpan="6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3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31</a:t>
                      </a: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22.04.LTS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Android – PHP – MySQL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br>
              <a:rPr lang="en-US" altLang="ko-KR" sz="1575" dirty="0"/>
            </a:b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6055"/>
              </p:ext>
            </p:extLst>
          </p:nvPr>
        </p:nvGraphicFramePr>
        <p:xfrm>
          <a:off x="107504" y="1178991"/>
          <a:ext cx="8568952" cy="5130324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501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63152"/>
                  </a:ext>
                </a:extLst>
              </a:tr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2789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2789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마스크의 정보를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조회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정보를 조회함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4930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</a:t>
            </a:r>
            <a:r>
              <a:rPr lang="en-US" altLang="ko-KR" sz="1200" dirty="0"/>
              <a:t>Flask </a:t>
            </a:r>
            <a:r>
              <a:rPr lang="ko-KR" altLang="en-US" sz="1200" dirty="0"/>
              <a:t>서버로 전송하여 퍼스널 컬러를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16A41-513A-473F-A11D-F31F0AF0FBED}"/>
              </a:ext>
            </a:extLst>
          </p:cNvPr>
          <p:cNvGrpSpPr/>
          <p:nvPr/>
        </p:nvGrpSpPr>
        <p:grpSpPr>
          <a:xfrm>
            <a:off x="280340" y="2204864"/>
            <a:ext cx="4148402" cy="2957066"/>
            <a:chOff x="280340" y="2204864"/>
            <a:chExt cx="4148402" cy="29570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96BF938-ABF3-4637-9383-18FB0E31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340" y="2204864"/>
              <a:ext cx="4148402" cy="29570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ADA09B-7C4F-4071-B46C-B06045CF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724" y="4768011"/>
              <a:ext cx="619252" cy="32973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722D74-F845-4C01-873F-BFA73E541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92"/>
            <a:stretch/>
          </p:blipFill>
          <p:spPr>
            <a:xfrm>
              <a:off x="866251" y="4869160"/>
              <a:ext cx="710671" cy="15806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5BA2EC-FEF0-4E3E-B897-AFA0F1F26B42}"/>
                </a:ext>
              </a:extLst>
            </p:cNvPr>
            <p:cNvSpPr/>
            <p:nvPr/>
          </p:nvSpPr>
          <p:spPr>
            <a:xfrm>
              <a:off x="955976" y="4763248"/>
              <a:ext cx="529527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이미지 전달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CA27C7-A88F-452A-851B-FDF9B959EC8E}"/>
                </a:ext>
              </a:extLst>
            </p:cNvPr>
            <p:cNvSpPr/>
            <p:nvPr/>
          </p:nvSpPr>
          <p:spPr>
            <a:xfrm>
              <a:off x="832133" y="5007037"/>
              <a:ext cx="682189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퍼스널 컬러 진단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결과</a:t>
              </a:r>
              <a:r>
                <a:rPr lang="en-US" altLang="ko-KR" sz="500" dirty="0">
                  <a:solidFill>
                    <a:schemeClr val="tx1"/>
                  </a:solidFill>
                </a:rPr>
                <a:t> </a:t>
              </a:r>
              <a:r>
                <a:rPr lang="ko-KR" altLang="en-US" sz="500" dirty="0">
                  <a:solidFill>
                    <a:schemeClr val="tx1"/>
                  </a:solidFill>
                </a:rPr>
                <a:t>전달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입력 및 수정을 통해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02B87-AE4A-465D-817C-552322B2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" y="1198231"/>
            <a:ext cx="9144000" cy="52006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2363</Words>
  <Application>Microsoft Office PowerPoint</Application>
  <PresentationFormat>화면 슬라이드 쇼(4:3)</PresentationFormat>
  <Paragraphs>651</Paragraphs>
  <Slides>40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K HJ</cp:lastModifiedBy>
  <cp:revision>496</cp:revision>
  <dcterms:created xsi:type="dcterms:W3CDTF">2014-04-16T00:55:54Z</dcterms:created>
  <dcterms:modified xsi:type="dcterms:W3CDTF">2022-10-05T01:33:49Z</dcterms:modified>
  <cp:version/>
</cp:coreProperties>
</file>