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설계단계" id="{079FB007-4044-4E60-AD09-4E9512A5438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2082" y="10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2022. 08. 22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398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E1BC315-DDBD-4530-8B24-333AF6E1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5" y="1319736"/>
            <a:ext cx="1346123" cy="2359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9136D-F5BA-49E2-989B-9F38D98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7" y="3754077"/>
            <a:ext cx="1346123" cy="245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AE140F4-B30D-3C71-A697-228B9FE5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985530"/>
            <a:ext cx="2002368" cy="3613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C8E1BBB-746F-2F4F-9D04-460B6C9F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2" y="1330411"/>
            <a:ext cx="1177242" cy="2124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16652" y="160532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603350" y="1713335"/>
            <a:ext cx="113302" cy="3258736"/>
          </a:xfrm>
          <a:prstGeom prst="bentConnector3">
            <a:avLst>
              <a:gd name="adj1" fmla="val 30176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92865"/>
              </p:ext>
            </p:extLst>
          </p:nvPr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</a:t>
                      </a:r>
                      <a:r>
                        <a:rPr lang="ko-KR" altLang="en-US" sz="1050" kern="0" spc="0" dirty="0" err="1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해줌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5629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baseline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8669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6836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1F0FE-6532-5A59-3529-C8D0D724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9" y="1682023"/>
            <a:ext cx="2205585" cy="38772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35166"/>
              </p:ext>
            </p:extLst>
          </p:nvPr>
        </p:nvGraphicFramePr>
        <p:xfrm>
          <a:off x="107504" y="1190756"/>
          <a:ext cx="8568952" cy="4902539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3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3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선택한 뒤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버튼을 통하여 현재 사용하고 있는 마스크에서 다른 마스크로 교체함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교체시기 알림 창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시기 알림 받기를 활성화하면 마스크 교체시기에 알림이 울림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E880248-390B-567F-D6FF-38AB9E73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3625509"/>
            <a:ext cx="1344642" cy="2383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BEAE38-5E58-5F15-3B2B-511A5A1D3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1244110"/>
            <a:ext cx="1344642" cy="2287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37414"/>
              </p:ext>
            </p:extLst>
          </p:nvPr>
        </p:nvGraphicFramePr>
        <p:xfrm>
          <a:off x="110452" y="1233895"/>
          <a:ext cx="8566004" cy="4978424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37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∎구매하러 가기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구매하러 가기 버튼을 통해 사용자가 등록시에 입력했던 마스크 품명 정보를 통해 해당 마스크 구매 링크로 연결됨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4DCD6E2-912F-3379-14BD-A020E39D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2" y="3743404"/>
            <a:ext cx="1323856" cy="235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F164B4-D480-CF9E-CB13-3B3E0B75A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2" y="1278912"/>
            <a:ext cx="1323856" cy="234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3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교체 시기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51312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등급별 마스크 미리보기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/>
        </p:nvGraphicFramePr>
        <p:xfrm>
          <a:off x="296466" y="1232402"/>
          <a:ext cx="8551067" cy="4932902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03851E-737E-D1B7-79FA-9B28F6FBA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" y="1132407"/>
            <a:ext cx="8872040" cy="2503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833D4E-210B-5C05-1A83-3360CFB5BF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8"/>
          <a:stretch/>
        </p:blipFill>
        <p:spPr>
          <a:xfrm>
            <a:off x="111612" y="3612526"/>
            <a:ext cx="8872040" cy="27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D6749A-560C-EC47-4A83-6DEE3E2D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" y="1412776"/>
            <a:ext cx="8872040" cy="32395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E412DF-DC9E-6E1F-99D1-6D4B3E1A7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2" y="4652375"/>
            <a:ext cx="887204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04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(3)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8FD062-1D98-07C9-1C29-2FEE8E49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" y="1307127"/>
            <a:ext cx="887204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2935" y="1142487"/>
            <a:ext cx="7398130" cy="337688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2936" y="4437112"/>
            <a:ext cx="7398130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7A9CEB-DFFB-4872-B00C-BECC853A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871"/>
              </p:ext>
            </p:extLst>
          </p:nvPr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32330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58071"/>
              </p:ext>
            </p:extLst>
          </p:nvPr>
        </p:nvGraphicFramePr>
        <p:xfrm>
          <a:off x="107504" y="1283907"/>
          <a:ext cx="8568952" cy="4998386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4200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42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42008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26150"/>
                  </a:ext>
                </a:extLst>
              </a:tr>
              <a:tr h="2102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30373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알리미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마스크의 착용일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구매일을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마스크를 새로운 마스크로 교체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알리미에서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마스크의 교체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9687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구매했던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사용하여 사용자의 </a:t>
            </a:r>
            <a:r>
              <a:rPr lang="ko-KR" altLang="en-US" sz="1200" dirty="0" err="1"/>
              <a:t>퍼스널컬러를</a:t>
            </a:r>
            <a:r>
              <a:rPr lang="ko-KR" altLang="en-US" sz="1200" dirty="0"/>
              <a:t>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B4D762-1485-4340-9523-E7D56A796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0" y="2204864"/>
            <a:ext cx="4148402" cy="2957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35BCF8-7E34-4618-93DE-F0AAE8F7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" y="1234109"/>
            <a:ext cx="9144000" cy="52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2462</Words>
  <Application>Microsoft Office PowerPoint</Application>
  <PresentationFormat>화면 슬라이드 쇼(4:3)</PresentationFormat>
  <Paragraphs>662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462</cp:revision>
  <dcterms:created xsi:type="dcterms:W3CDTF">2014-04-16T00:55:54Z</dcterms:created>
  <dcterms:modified xsi:type="dcterms:W3CDTF">2022-08-21T13:36:17Z</dcterms:modified>
  <cp:version/>
</cp:coreProperties>
</file>