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설계단계" id="{079FB007-4044-4E60-AD09-4E9512A5438F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8" autoAdjust="0"/>
    <p:restoredTop sz="94766" autoAdjust="0"/>
  </p:normalViewPr>
  <p:slideViewPr>
    <p:cSldViewPr>
      <p:cViewPr varScale="1">
        <p:scale>
          <a:sx n="82" d="100"/>
          <a:sy n="82" d="100"/>
        </p:scale>
        <p:origin x="990" y="9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515" y="1360128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6515" y="3861047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512" y="1427176"/>
            <a:ext cx="2160240" cy="4450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263320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356" y="1898818"/>
            <a:ext cx="1912874" cy="3940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3350" y="3692082"/>
            <a:ext cx="1440160" cy="257528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575" y="1221902"/>
            <a:ext cx="1156322" cy="238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55575" y="2790477"/>
            <a:ext cx="432048" cy="494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34" name="연결선: 꺾임 3"/>
          <p:cNvCxnSpPr>
            <a:stCxn id="3" idx="1"/>
            <a:endCxn id="4" idx="1"/>
          </p:cNvCxnSpPr>
          <p:nvPr/>
        </p:nvCxnSpPr>
        <p:spPr>
          <a:xfrm rot="10800000" flipV="1">
            <a:off x="603351" y="3037730"/>
            <a:ext cx="152225" cy="1941995"/>
          </a:xfrm>
          <a:prstGeom prst="bentConnector3">
            <a:avLst>
              <a:gd name="adj1" fmla="val 250172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0E039C-318D-4B74-9619-584C773D8C74}"/>
              </a:ext>
            </a:extLst>
          </p:cNvPr>
          <p:cNvSpPr/>
          <p:nvPr/>
        </p:nvSpPr>
        <p:spPr>
          <a:xfrm>
            <a:off x="603350" y="4437112"/>
            <a:ext cx="1440160" cy="1440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CFD7C9-A5D8-4E74-ABB7-F32CE4832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6" y="4166932"/>
            <a:ext cx="1328907" cy="1561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추천받기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해줌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664" y="1772816"/>
            <a:ext cx="1918071" cy="395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 baseline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6299" y="1306547"/>
            <a:ext cx="1160338" cy="2390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6299" y="3806929"/>
            <a:ext cx="1155731" cy="2380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8511" y="3769197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8511" y="1325238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9139" y="3765806"/>
            <a:ext cx="1140003" cy="2348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0136" y="1295929"/>
            <a:ext cx="1165133" cy="2400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0452" y="1276244"/>
          <a:ext cx="8566004" cy="5140107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알리미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알리미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316855"/>
            <a:ext cx="1235044" cy="2544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8463" y="3940541"/>
            <a:ext cx="115352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65C65F-D777-4A51-B3BE-8393A0103508}"/>
              </a:ext>
            </a:extLst>
          </p:cNvPr>
          <p:cNvSpPr/>
          <p:nvPr/>
        </p:nvSpPr>
        <p:spPr>
          <a:xfrm>
            <a:off x="637704" y="1852307"/>
            <a:ext cx="1269398" cy="384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14" name="연결선: 꺾임 3">
            <a:extLst>
              <a:ext uri="{FF2B5EF4-FFF2-40B4-BE49-F238E27FC236}">
                <a16:creationId xmlns:a16="http://schemas.microsoft.com/office/drawing/2014/main" id="{BC7BDB0A-B554-4FCA-92DB-8641E9FC25B5}"/>
              </a:ext>
            </a:extLst>
          </p:cNvPr>
          <p:cNvCxnSpPr>
            <a:cxnSpLocks/>
            <a:stCxn id="13" idx="1"/>
            <a:endCxn id="37" idx="1"/>
          </p:cNvCxnSpPr>
          <p:nvPr/>
        </p:nvCxnSpPr>
        <p:spPr>
          <a:xfrm rot="10800000" flipH="1" flipV="1">
            <a:off x="637703" y="2044411"/>
            <a:ext cx="40759" cy="3084261"/>
          </a:xfrm>
          <a:prstGeom prst="bentConnector3">
            <a:avLst>
              <a:gd name="adj1" fmla="val -560858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882" y="1499733"/>
          <a:ext cx="8242236" cy="4792832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2346</Words>
  <Application>Microsoft Office PowerPoint</Application>
  <PresentationFormat>화면 슬라이드 쇼(4:3)</PresentationFormat>
  <Paragraphs>638</Paragraphs>
  <Slides>36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491</cp:revision>
  <dcterms:created xsi:type="dcterms:W3CDTF">2014-04-16T00:55:54Z</dcterms:created>
  <dcterms:modified xsi:type="dcterms:W3CDTF">2022-10-04T14:23:55Z</dcterms:modified>
  <cp:version/>
</cp:coreProperties>
</file>