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3" r:id="rId36"/>
    <p:sldId id="294" r:id="rId37"/>
    <p:sldId id="295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설계단계" id="{079FB007-4044-4E60-AD09-4E9512A5438F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3"/>
            <p14:sldId id="294"/>
            <p14:sldId id="295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8" autoAdjust="0"/>
    <p:restoredTop sz="94766" autoAdjust="0"/>
  </p:normalViewPr>
  <p:slideViewPr>
    <p:cSldViewPr>
      <p:cViewPr varScale="1">
        <p:scale>
          <a:sx n="81" d="100"/>
          <a:sy n="81" d="100"/>
        </p:scale>
        <p:origin x="1541" y="58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AA5D5A-343A-4C1A-BC9D-610EC8B80F49}" type="datetime1">
              <a:rPr lang="ko-KR" altLang="en-US"/>
              <a:pPr lvl="0">
                <a:defRPr/>
              </a:pPr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FD85EE-51FF-49B2-AE4A-EF643293EA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23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58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BFD85EE-51FF-49B2-AE4A-EF643293EA7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73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2022. 10. 07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구글 계정을 통해 로그인하거나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아이디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비밀번호를 입력하여 로그인을 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515" y="1360128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6515" y="3861047"/>
            <a:ext cx="1154226" cy="2377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12" y="1427176"/>
            <a:ext cx="2160240" cy="445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9512" y="1263320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356" y="1898818"/>
            <a:ext cx="1912874" cy="3940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350" y="3692082"/>
            <a:ext cx="1440160" cy="257528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575" y="1221902"/>
            <a:ext cx="1156322" cy="238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55575" y="2790477"/>
            <a:ext cx="432048" cy="494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34" name="연결선: 꺾임 3"/>
          <p:cNvCxnSpPr>
            <a:stCxn id="3" idx="1"/>
            <a:endCxn id="4" idx="1"/>
          </p:cNvCxnSpPr>
          <p:nvPr/>
        </p:nvCxnSpPr>
        <p:spPr>
          <a:xfrm rot="10800000" flipV="1">
            <a:off x="603351" y="3037730"/>
            <a:ext cx="152225" cy="1941995"/>
          </a:xfrm>
          <a:prstGeom prst="bentConnector3">
            <a:avLst>
              <a:gd name="adj1" fmla="val 250172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0E039C-318D-4B74-9619-584C773D8C74}"/>
              </a:ext>
            </a:extLst>
          </p:cNvPr>
          <p:cNvSpPr/>
          <p:nvPr/>
        </p:nvSpPr>
        <p:spPr>
          <a:xfrm>
            <a:off x="603350" y="4437112"/>
            <a:ext cx="1440160" cy="1440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CFD7C9-A5D8-4E74-ABB7-F32CE4832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6" y="4166932"/>
            <a:ext cx="1328907" cy="1561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1218773"/>
          <a:ext cx="8568953" cy="5171397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분석된 기상환경에 따른 적절한 마스크의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등급 및 유형을 알려주며 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마스크 추천받기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 버튼을 누를 시 추천 받은 마스크 유형에 대한 쇼핑을 할 수 있도록 쇼핑 링크 연결을 해줌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664" y="1772816"/>
            <a:ext cx="1918071" cy="3951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 baseline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spc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endParaRPr lang="en-US" altLang="ko-KR" sz="105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299" y="1306547"/>
            <a:ext cx="1160338" cy="2390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299" y="3806929"/>
            <a:ext cx="1155731" cy="2380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05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511" y="3769197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511" y="1325238"/>
            <a:ext cx="1152127" cy="237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카메라 또는 갤러리 버튼을 통하여 진단할 사용자의 얼굴이 담긴 이미지를 가져옴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중앙에 입력된 사용자의 얼굴이 보여 짐</a:t>
                      </a:r>
                    </a:p>
                    <a:p>
                      <a:pPr lvl="0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검사하기 버튼을 누르면 검사 결과 창으로 이동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139" y="3765806"/>
            <a:ext cx="1140003" cy="2348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0136" y="1295929"/>
            <a:ext cx="1165133" cy="2400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0452" y="1276244"/>
          <a:ext cx="8566004" cy="5140107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936">
                <a:tc rowSpan="6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알리미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및 교체 알림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0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알리미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등록한 마스크들을 리스트로 나타냄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설정을 해 두었으면 우측에 종 모양 이미지가 출력되도록 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 및 삭제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자신이 등록할 마스크의 닉네임 혹은 품명을 입력하고</a:t>
                      </a:r>
                      <a:r>
                        <a:rPr lang="en-US" altLang="ko-KR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>
                          <a:solidFill>
                            <a:schemeClr val="tx1"/>
                          </a:solidFill>
                          <a:effectLst/>
                          <a:ea typeface="맑은 고딕"/>
                        </a:rPr>
                        <a:t>종류를 선택하면 등록 버튼을 통해 입력한 마스크 정보를 바탕으로 사용중인 마스크 등록 가능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</a:p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2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7704" y="1316855"/>
            <a:ext cx="1235044" cy="2544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8463" y="3940541"/>
            <a:ext cx="1153526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65C65F-D777-4A51-B3BE-8393A0103508}"/>
              </a:ext>
            </a:extLst>
          </p:cNvPr>
          <p:cNvSpPr/>
          <p:nvPr/>
        </p:nvSpPr>
        <p:spPr>
          <a:xfrm>
            <a:off x="637704" y="1852307"/>
            <a:ext cx="1269398" cy="384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cxnSp>
        <p:nvCxnSpPr>
          <p:cNvPr id="14" name="연결선: 꺾임 3">
            <a:extLst>
              <a:ext uri="{FF2B5EF4-FFF2-40B4-BE49-F238E27FC236}">
                <a16:creationId xmlns:a16="http://schemas.microsoft.com/office/drawing/2014/main" id="{BC7BDB0A-B554-4FCA-92DB-8641E9FC25B5}"/>
              </a:ext>
            </a:extLst>
          </p:cNvPr>
          <p:cNvCxnSpPr>
            <a:cxnSpLocks/>
            <a:stCxn id="13" idx="1"/>
            <a:endCxn id="37" idx="1"/>
          </p:cNvCxnSpPr>
          <p:nvPr/>
        </p:nvCxnSpPr>
        <p:spPr>
          <a:xfrm rot="10800000" flipH="1" flipV="1">
            <a:off x="637703" y="2044411"/>
            <a:ext cx="40759" cy="3084261"/>
          </a:xfrm>
          <a:prstGeom prst="bentConnector3">
            <a:avLst>
              <a:gd name="adj1" fmla="val -560858"/>
            </a:avLst>
          </a:prstGeom>
          <a:noFill/>
          <a:ln w="38100" cap="flat" cmpd="sng" algn="ctr">
            <a:solidFill>
              <a:srgbClr val="C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B138EF-1A8A-DB39-DA61-99354D21F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04" y="1402973"/>
            <a:ext cx="6300192" cy="46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조회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EB72C-09EF-415F-80B1-6F4983CE3ADF}"/>
              </a:ext>
            </a:extLst>
          </p:cNvPr>
          <p:cNvSpPr/>
          <p:nvPr/>
        </p:nvSpPr>
        <p:spPr>
          <a:xfrm>
            <a:off x="6764015" y="2976733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Flask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2F8BFB1-13B5-498C-964A-79C045FC28D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327434" y="3204119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8"/>
            <a:ext cx="4411652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572000" y="1731974"/>
            <a:ext cx="434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위치에서 미세먼지 농도를 측정할 수 없다면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94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572000" y="1688317"/>
            <a:ext cx="4349744" cy="3695771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  <a:b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 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endParaRPr kumimoji="0" lang="en-US" altLang="ko-KR" sz="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00956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4651"/>
              </p:ext>
            </p:extLst>
          </p:nvPr>
        </p:nvGraphicFramePr>
        <p:xfrm>
          <a:off x="296466" y="1232402"/>
          <a:ext cx="8551067" cy="4932910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291">
                <a:tc row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291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테이블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34DB9E-1599-1C61-4FBE-F42108EE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10" y="1710704"/>
            <a:ext cx="6048672" cy="44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70A792-0B6A-45DF-ADCF-FA91B05E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445" y="1385966"/>
            <a:ext cx="2779492" cy="2410784"/>
          </a:xfrm>
          <a:prstGeom prst="rect">
            <a:avLst/>
          </a:prstGeom>
          <a:ln>
            <a:solidFill>
              <a:srgbClr val="9CB9DA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9249D-2AC5-4BED-ADC7-32A05C7B4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357" y="3932707"/>
            <a:ext cx="2780580" cy="2410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046D49-739E-469D-9B90-AE8DACC2C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493" y="4055022"/>
            <a:ext cx="2799151" cy="1813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0371E7-E640-BBC7-98A7-8DBCDB417F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8" t="921" r="5960" b="6294"/>
          <a:stretch/>
        </p:blipFill>
        <p:spPr>
          <a:xfrm>
            <a:off x="4722180" y="1391694"/>
            <a:ext cx="2770375" cy="2236848"/>
          </a:xfrm>
          <a:prstGeom prst="rect">
            <a:avLst/>
          </a:prstGeom>
          <a:ln w="19050">
            <a:solidFill>
              <a:srgbClr val="9CB9DA"/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COVID-19</a:t>
            </a:r>
            <a:r>
              <a:rPr lang="ko-KR" altLang="en-US" sz="1400" dirty="0"/>
              <a:t>의 재유행이 반복되면서 마스크 착용의 의무화는 당분간 지속될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88432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67240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  <a:cs typeface="+mj-cs"/>
              </a:rPr>
              <a:t>Kmeans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알고리즘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F42B76-F832-1EB3-84C8-56DE3989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0" y="1352260"/>
            <a:ext cx="526806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8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583928"/>
            <a:ext cx="2998449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얼굴형 분류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1BFEB0-61D3-4B1D-9A79-E47AA544B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189064"/>
            <a:ext cx="7943792" cy="51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>
                <a:solidFill>
                  <a:schemeClr val="bg1"/>
                </a:solidFill>
                <a:latin typeface="+mn-ea"/>
                <a:cs typeface="+mj-cs"/>
              </a:rPr>
              <a:t>Tflite</a:t>
            </a:r>
            <a:r>
              <a:rPr lang="ko-KR" altLang="en-US" sz="1700" b="1" spc="-50">
                <a:solidFill>
                  <a:schemeClr val="bg1"/>
                </a:solidFill>
                <a:latin typeface="+mn-ea"/>
                <a:cs typeface="+mj-cs"/>
              </a:rPr>
              <a:t> 모델 연결 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528" y="1377844"/>
            <a:ext cx="8374011" cy="4643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dirty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얼굴 인식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0FB3E2A-8D50-4B31-B8CB-4317B5C2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21304"/>
            <a:ext cx="8237934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AR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얼굴 기본 좌표 설정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696C007-E9DB-4C78-A20F-B0A0821C9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35139"/>
            <a:ext cx="8732084" cy="37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좌표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5F903C1-5821-491A-9066-282145CC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8822"/>
            <a:ext cx="8876148" cy="46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49415" y="583928"/>
            <a:ext cx="2926441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 spc="-50" dirty="0" err="1">
                <a:solidFill>
                  <a:schemeClr val="bg1"/>
                </a:solidFill>
                <a:latin typeface="+mn-ea"/>
                <a:cs typeface="+mj-cs"/>
              </a:rPr>
              <a:t>가상착용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 마스크 설정</a:t>
            </a:r>
            <a:endParaRPr lang="en-US" altLang="ko-KR" sz="1700" b="1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7336786-E4E8-4318-99DA-A256C3209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3973"/>
            <a:ext cx="8879404" cy="45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50882" y="1499733"/>
          <a:ext cx="8242236" cy="472819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124"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39">
                <a:tc rowSpan="6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31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 22.04.LTS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Android – PHP – MySQL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547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  <a:endParaRPr 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br>
              <a:rPr lang="en-US" altLang="ko-KR" sz="1575" dirty="0"/>
            </a:b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6055"/>
              </p:ext>
            </p:extLst>
          </p:nvPr>
        </p:nvGraphicFramePr>
        <p:xfrm>
          <a:off x="107504" y="1178991"/>
          <a:ext cx="8568952" cy="5130324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501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63152"/>
                  </a:ext>
                </a:extLst>
              </a:tr>
              <a:tr h="50129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27895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2789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 마스크의 정보를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조회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정보를 조회함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949304"/>
                  </a:ext>
                </a:extLst>
              </a:tr>
              <a:tr h="278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</a:t>
            </a:r>
            <a:r>
              <a:rPr lang="en-US" altLang="ko-KR" sz="1200" dirty="0"/>
              <a:t>Flask </a:t>
            </a:r>
            <a:r>
              <a:rPr lang="ko-KR" altLang="en-US" sz="1200" dirty="0"/>
              <a:t>서버로 전송하여 퍼스널 컬러를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16A41-513A-473F-A11D-F31F0AF0FBED}"/>
              </a:ext>
            </a:extLst>
          </p:cNvPr>
          <p:cNvGrpSpPr/>
          <p:nvPr/>
        </p:nvGrpSpPr>
        <p:grpSpPr>
          <a:xfrm>
            <a:off x="280340" y="2204864"/>
            <a:ext cx="4148402" cy="2957066"/>
            <a:chOff x="280340" y="2204864"/>
            <a:chExt cx="4148402" cy="295706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96BF938-ABF3-4637-9383-18FB0E31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340" y="2204864"/>
              <a:ext cx="4148402" cy="295706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AADA09B-7C4F-4071-B46C-B06045CF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724" y="4768011"/>
              <a:ext cx="619252" cy="329731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A722D74-F845-4C01-873F-BFA73E541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92"/>
            <a:stretch/>
          </p:blipFill>
          <p:spPr>
            <a:xfrm>
              <a:off x="866251" y="4869160"/>
              <a:ext cx="710671" cy="15806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5BA2EC-FEF0-4E3E-B897-AFA0F1F26B42}"/>
                </a:ext>
              </a:extLst>
            </p:cNvPr>
            <p:cNvSpPr/>
            <p:nvPr/>
          </p:nvSpPr>
          <p:spPr>
            <a:xfrm>
              <a:off x="955976" y="4763248"/>
              <a:ext cx="529527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이미지 전달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A27C7-A88F-452A-851B-FDF9B959EC8E}"/>
                </a:ext>
              </a:extLst>
            </p:cNvPr>
            <p:cNvSpPr/>
            <p:nvPr/>
          </p:nvSpPr>
          <p:spPr>
            <a:xfrm>
              <a:off x="832133" y="5007037"/>
              <a:ext cx="682189" cy="131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퍼스널 컬러 진단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결과</a:t>
              </a:r>
              <a:r>
                <a:rPr lang="en-US" altLang="ko-KR" sz="500" dirty="0">
                  <a:solidFill>
                    <a:schemeClr val="tx1"/>
                  </a:solidFill>
                </a:rPr>
                <a:t> </a:t>
              </a:r>
              <a:r>
                <a:rPr lang="ko-KR" altLang="en-US" sz="500" dirty="0">
                  <a:solidFill>
                    <a:schemeClr val="tx1"/>
                  </a:solidFill>
                </a:rPr>
                <a:t>전달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입력 및 수정을 통해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02B87-AE4A-465D-817C-552322B2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4" y="1198231"/>
            <a:ext cx="9144000" cy="5200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2392</Words>
  <Application>Microsoft Office PowerPoint</Application>
  <PresentationFormat>화면 슬라이드 쇼(4:3)</PresentationFormat>
  <Paragraphs>651</Paragraphs>
  <Slides>40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ohjungeun</cp:lastModifiedBy>
  <cp:revision>496</cp:revision>
  <dcterms:created xsi:type="dcterms:W3CDTF">2014-04-16T00:55:54Z</dcterms:created>
  <dcterms:modified xsi:type="dcterms:W3CDTF">2022-10-04T15:52:20Z</dcterms:modified>
  <cp:version/>
</cp:coreProperties>
</file>