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3" r:id="rId2"/>
    <p:sldId id="315" r:id="rId3"/>
    <p:sldId id="377" r:id="rId4"/>
    <p:sldId id="318" r:id="rId5"/>
    <p:sldId id="401" r:id="rId6"/>
    <p:sldId id="402" r:id="rId7"/>
    <p:sldId id="256" r:id="rId8"/>
    <p:sldId id="398" r:id="rId9"/>
    <p:sldId id="325" r:id="rId10"/>
    <p:sldId id="415" r:id="rId11"/>
    <p:sldId id="410" r:id="rId12"/>
    <p:sldId id="387" r:id="rId13"/>
    <p:sldId id="390" r:id="rId14"/>
    <p:sldId id="389" r:id="rId15"/>
    <p:sldId id="416" r:id="rId16"/>
    <p:sldId id="404" r:id="rId17"/>
    <p:sldId id="394" r:id="rId18"/>
    <p:sldId id="392" r:id="rId19"/>
    <p:sldId id="405" r:id="rId20"/>
    <p:sldId id="369" r:id="rId21"/>
    <p:sldId id="400" r:id="rId22"/>
    <p:sldId id="418" r:id="rId23"/>
    <p:sldId id="336" r:id="rId24"/>
    <p:sldId id="419" r:id="rId25"/>
    <p:sldId id="332" r:id="rId26"/>
    <p:sldId id="339" r:id="rId27"/>
    <p:sldId id="257" r:id="rId28"/>
    <p:sldId id="370" r:id="rId29"/>
    <p:sldId id="396" r:id="rId30"/>
    <p:sldId id="358" r:id="rId31"/>
    <p:sldId id="374" r:id="rId32"/>
    <p:sldId id="420" r:id="rId33"/>
    <p:sldId id="287" r:id="rId34"/>
    <p:sldId id="364" r:id="rId35"/>
    <p:sldId id="2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77"/>
            <p14:sldId id="318"/>
            <p14:sldId id="401"/>
            <p14:sldId id="402"/>
            <p14:sldId id="256"/>
            <p14:sldId id="398"/>
            <p14:sldId id="325"/>
            <p14:sldId id="415"/>
            <p14:sldId id="410"/>
            <p14:sldId id="387"/>
            <p14:sldId id="390"/>
            <p14:sldId id="389"/>
            <p14:sldId id="416"/>
            <p14:sldId id="404"/>
            <p14:sldId id="394"/>
            <p14:sldId id="392"/>
            <p14:sldId id="405"/>
            <p14:sldId id="369"/>
          </p14:sldIdLst>
        </p14:section>
        <p14:section name="설계단계" id="{079FB007-4044-4E60-AD09-4E9512A5438F}">
          <p14:sldIdLst>
            <p14:sldId id="400"/>
            <p14:sldId id="418"/>
            <p14:sldId id="336"/>
            <p14:sldId id="419"/>
            <p14:sldId id="332"/>
            <p14:sldId id="339"/>
            <p14:sldId id="257"/>
            <p14:sldId id="370"/>
            <p14:sldId id="396"/>
            <p14:sldId id="358"/>
            <p14:sldId id="374"/>
            <p14:sldId id="420"/>
            <p14:sldId id="287"/>
            <p14:sldId id="36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>
    <p:extLst>
      <p:ext uri="{19B8F6BF-5375-455C-9EA6-DF929625EA0E}">
        <p15:presenceInfo xmlns:p15="http://schemas.microsoft.com/office/powerpoint/2012/main" userId="ac97cc5807091f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0E5FA"/>
    <a:srgbClr val="FFFFFF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20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1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0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2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2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2022. 07. 12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0033"/>
              </p:ext>
            </p:extLst>
          </p:nvPr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로그인을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9A5F853-4F44-4D9D-1044-CE1F9A6C2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64" y="1410144"/>
            <a:ext cx="1340932" cy="2356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93BD79-2B56-5D36-321B-7808A3A85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" y="3866185"/>
            <a:ext cx="1344642" cy="2392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4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6920"/>
              </p:ext>
            </p:extLst>
          </p:nvPr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가상착용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AE140F4-B30D-3C71-A697-228B9FE5A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985530"/>
            <a:ext cx="2002368" cy="3613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1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56070"/>
              </p:ext>
            </p:extLst>
          </p:nvPr>
        </p:nvGraphicFramePr>
        <p:xfrm>
          <a:off x="113414" y="1226228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C8E1BBB-746F-2F4F-9D04-460B6C9FA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52" y="1330411"/>
            <a:ext cx="1177242" cy="2124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1C1251-E2D4-51DE-1F26-848BFB43E287}"/>
              </a:ext>
            </a:extLst>
          </p:cNvPr>
          <p:cNvSpPr/>
          <p:nvPr/>
        </p:nvSpPr>
        <p:spPr>
          <a:xfrm>
            <a:off x="716652" y="160532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EDB20F1-93A8-427A-916E-CC677B2434D2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603350" y="1713335"/>
            <a:ext cx="113302" cy="3258736"/>
          </a:xfrm>
          <a:prstGeom prst="bentConnector3">
            <a:avLst>
              <a:gd name="adj1" fmla="val 30176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B794736-5A3A-CA94-E723-0DCB17A59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3" y="3691918"/>
            <a:ext cx="1457573" cy="2545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5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FC619C7-FB56-6C53-DE63-88885B79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5" y="1314993"/>
            <a:ext cx="1187228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90241"/>
              </p:ext>
            </p:extLst>
          </p:nvPr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5A79C67-0311-6FCF-EC11-98064C2B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" y="3642665"/>
            <a:ext cx="1440160" cy="25752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C4E86F-C8A8-DEDC-B6DC-D605A2227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83" y="1314993"/>
            <a:ext cx="1148803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3217F1-4D6B-9F60-4D47-110CE87CFA34}"/>
              </a:ext>
            </a:extLst>
          </p:cNvPr>
          <p:cNvSpPr/>
          <p:nvPr/>
        </p:nvSpPr>
        <p:spPr>
          <a:xfrm>
            <a:off x="179512" y="293449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30ECAB-6EE5-9740-FDCA-4FEF6BC1AF8F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-403066" y="3897510"/>
            <a:ext cx="1792970" cy="27262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098175A-794F-C846-6FA6-6893934F3DB9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1309071" y="3898162"/>
            <a:ext cx="1792970" cy="271325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776E5D-6B2D-E78F-4AA4-B223A62B361F}"/>
              </a:ext>
            </a:extLst>
          </p:cNvPr>
          <p:cNvSpPr/>
          <p:nvPr/>
        </p:nvSpPr>
        <p:spPr>
          <a:xfrm>
            <a:off x="1436665" y="2938897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800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79322"/>
              </p:ext>
            </p:extLst>
          </p:nvPr>
        </p:nvGraphicFramePr>
        <p:xfrm>
          <a:off x="107504" y="1218773"/>
          <a:ext cx="8568953" cy="5065568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분석된 기상환경에 따른 적절한 마스크를 알려주며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추천받기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버튼을 누를 시 해당 등급의 마스크 유형을 추천 해준다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CC7491B-0014-C193-9166-08FD2670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5" y="1288351"/>
            <a:ext cx="1324560" cy="2407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D2066-36B6-BE9E-F70F-68D1E655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5" y="3789826"/>
            <a:ext cx="1324560" cy="2399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8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79333"/>
              </p:ext>
            </p:extLst>
          </p:nvPr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E03A411-95FE-2111-1FF0-F37FB129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61" y="1412776"/>
            <a:ext cx="1313432" cy="232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D8D6D7-C4C8-B422-CF3C-D47986A9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62" y="3839483"/>
            <a:ext cx="1327230" cy="2364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7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07523"/>
              </p:ext>
            </p:extLst>
          </p:nvPr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2BB58-0F34-BBB5-E08D-1B5AC244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73919"/>
            <a:ext cx="1992085" cy="3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0D4AB5-5171-40C9-8AC5-992B7754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40493"/>
              </p:ext>
            </p:extLst>
          </p:nvPr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중앙에 사용자의 얼굴이 보여지며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잠시 후 진단 결과 창으로 이동함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C548E-CAB3-4BC0-89A4-EA9AE463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E3D5F-32F3-B1B5-B8B9-CF90A1E82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827655"/>
            <a:ext cx="2013275" cy="37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6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68488"/>
              </p:ext>
            </p:extLst>
          </p:nvPr>
        </p:nvGraphicFramePr>
        <p:xfrm>
          <a:off x="107504" y="1190756"/>
          <a:ext cx="8568952" cy="4902539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3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교체시기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3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등록할 마스크의 이름을 입력하고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종류를 선택하고 등록 버튼을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누르면사용자가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입력한 마스크 정보를 바탕으로 마스크가 등록 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교체 및 삭제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교체 버튼을 통하여 현재 사용하고 있는 마스크에서 다른 마스크로 교체함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교체시기 알림 창 설정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교체 시기 알림 받기를 활성화하면 마스크 교체시기에 알림이 울림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E880248-390B-567F-D6FF-38AB9E73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" y="3625509"/>
            <a:ext cx="1344642" cy="23834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BEAE38-5E58-5F15-3B2B-511A5A1D3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0" y="1244110"/>
            <a:ext cx="1344642" cy="2287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8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95046"/>
              </p:ext>
            </p:extLst>
          </p:nvPr>
        </p:nvGraphicFramePr>
        <p:xfrm>
          <a:off x="110452" y="1233895"/>
          <a:ext cx="8566004" cy="4931406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37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등록할 마스크의 이름을 입력하고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종류를 선택하고 등록 버튼을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누르면사용자가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입력한 마스크 정보를 바탕으로 마스크가 등록 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∎구매하러 가기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구매하러 가기 버튼을 통해 구매링크로 연결함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4DCD6E2-912F-3379-14BD-A020E39D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22" y="3743404"/>
            <a:ext cx="1323856" cy="2357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F164B4-D480-CF9E-CB13-3B3E0B75A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22" y="1278912"/>
            <a:ext cx="1323856" cy="2342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3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084406-2385-1444-E27C-550EEE5D5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26" y="1428024"/>
            <a:ext cx="732574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교체 시기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860032" y="1628800"/>
            <a:ext cx="3672408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637852" y="1729673"/>
            <a:ext cx="42196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미세먼지 수치가 없는 결과는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916760" y="2046945"/>
            <a:ext cx="3672408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51312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등급별 마스크 미리보기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/>
        </p:nvGraphicFramePr>
        <p:xfrm>
          <a:off x="296466" y="1232402"/>
          <a:ext cx="8551067" cy="4932902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가상착용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가상착용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교체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교체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구성도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68689B5-4517-CC7E-198C-CD4B0A589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50" y="1870288"/>
            <a:ext cx="732574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8E8438-556A-9222-9B6C-9E6264AA7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439069"/>
            <a:ext cx="3296493" cy="2730185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6B9476-FA47-7B7C-DBD6-81D0E6F8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42" y="4347943"/>
            <a:ext cx="3259524" cy="1855422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31760E-AA14-4D93-CB56-2B98E218E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683" y="1749547"/>
            <a:ext cx="2842626" cy="2055438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8DDAEF-733F-13C7-031B-737D16BAB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709" y="4317512"/>
            <a:ext cx="2895600" cy="1885853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49415" y="58392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 Image Bitmap 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변환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D58684-661E-4BCF-DDD8-D5267B479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217601"/>
            <a:ext cx="8770924" cy="49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55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51096"/>
              </p:ext>
            </p:extLst>
          </p:nvPr>
        </p:nvGraphicFramePr>
        <p:xfrm>
          <a:off x="450882" y="1268760"/>
          <a:ext cx="8242236" cy="3672407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7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6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(AWS EC2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사용 예정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4328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6F96D0C-6A90-965E-7544-29DDA825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58071"/>
              </p:ext>
            </p:extLst>
          </p:nvPr>
        </p:nvGraphicFramePr>
        <p:xfrm>
          <a:off x="107504" y="1283907"/>
          <a:ext cx="8568952" cy="4998386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42008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42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42008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F-005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326150"/>
                  </a:ext>
                </a:extLst>
              </a:tr>
              <a:tr h="21028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10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10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30373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알리미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마스크의 착용일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구매일을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교체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착용중인 마스크를 새로운 마스크로 교체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알리미에서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교체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착용중인 마스크의 교체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96872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구매했던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사용하여 사용자의 </a:t>
            </a:r>
            <a:r>
              <a:rPr lang="ko-KR" altLang="en-US" sz="1200" dirty="0" err="1"/>
              <a:t>퍼스널컬러를</a:t>
            </a:r>
            <a:r>
              <a:rPr lang="ko-KR" altLang="en-US" sz="1200" dirty="0"/>
              <a:t>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B4D762-1485-4340-9523-E7D56A796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40" y="2204864"/>
            <a:ext cx="4148402" cy="2957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관련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35BCF8-7E34-4618-93DE-F0AAE8F7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" y="1234109"/>
            <a:ext cx="9144000" cy="52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2342</Words>
  <Application>Microsoft Office PowerPoint</Application>
  <PresentationFormat>화면 슬라이드 쇼(4:3)</PresentationFormat>
  <Paragraphs>638</Paragraphs>
  <Slides>35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437</cp:revision>
  <dcterms:created xsi:type="dcterms:W3CDTF">2014-04-16T00:55:54Z</dcterms:created>
  <dcterms:modified xsi:type="dcterms:W3CDTF">2022-07-11T06:03:22Z</dcterms:modified>
</cp:coreProperties>
</file>