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3" r:id="rId36"/>
    <p:sldId id="294" r:id="rId37"/>
    <p:sldId id="295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설계단계" id="{079FB007-4044-4E60-AD09-4E9512A5438F}">
          <p14:sldIdLst>
            <p14:sldId id="275"/>
            <p14:sldId id="276"/>
            <p14:sldId id="277"/>
            <p14:sldId id="29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93"/>
            <p14:sldId id="294"/>
            <p14:sldId id="295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D0039-0B54-48F5-93F7-C3CA3F7B44D8}" v="1" dt="2022-10-05T01:32:48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8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1758" y="10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J" userId="14ab70bdc0bfc001" providerId="LiveId" clId="{A53D0039-0B54-48F5-93F7-C3CA3F7B44D8}"/>
    <pc:docChg chg="addSld delSld modSld modSection">
      <pc:chgData name="K HJ" userId="14ab70bdc0bfc001" providerId="LiveId" clId="{A53D0039-0B54-48F5-93F7-C3CA3F7B44D8}" dt="2022-10-05T01:33:47.235" v="2" actId="20577"/>
      <pc:docMkLst>
        <pc:docMk/>
      </pc:docMkLst>
      <pc:sldChg chg="del">
        <pc:chgData name="K HJ" userId="14ab70bdc0bfc001" providerId="LiveId" clId="{A53D0039-0B54-48F5-93F7-C3CA3F7B44D8}" dt="2022-10-05T01:32:38.271" v="0" actId="47"/>
        <pc:sldMkLst>
          <pc:docMk/>
          <pc:sldMk cId="3952283237" sldId="278"/>
        </pc:sldMkLst>
      </pc:sldChg>
      <pc:sldChg chg="modSp add mod">
        <pc:chgData name="K HJ" userId="14ab70bdc0bfc001" providerId="LiveId" clId="{A53D0039-0B54-48F5-93F7-C3CA3F7B44D8}" dt="2022-10-05T01:33:47.235" v="2" actId="20577"/>
        <pc:sldMkLst>
          <pc:docMk/>
          <pc:sldMk cId="3952283237" sldId="296"/>
        </pc:sldMkLst>
        <pc:spChg chg="mod">
          <ac:chgData name="K HJ" userId="14ab70bdc0bfc001" providerId="LiveId" clId="{A53D0039-0B54-48F5-93F7-C3CA3F7B44D8}" dt="2022-10-05T01:33:47.235" v="2" actId="20577"/>
          <ac:spMkLst>
            <pc:docMk/>
            <pc:sldMk cId="3952283237" sldId="29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3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8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7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515" y="1360128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515" y="3861047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356" y="1898818"/>
            <a:ext cx="1912874" cy="3940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350" y="3692082"/>
            <a:ext cx="1440160" cy="257528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5" y="1221902"/>
            <a:ext cx="1156322" cy="238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55575" y="2790477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 rot="10800000" flipV="1">
            <a:off x="603351" y="3037730"/>
            <a:ext cx="152225" cy="1941995"/>
          </a:xfrm>
          <a:prstGeom prst="bentConnector3">
            <a:avLst>
              <a:gd name="adj1" fmla="val 250172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0E039C-318D-4B74-9619-584C773D8C74}"/>
              </a:ext>
            </a:extLst>
          </p:cNvPr>
          <p:cNvSpPr/>
          <p:nvPr/>
        </p:nvSpPr>
        <p:spPr>
          <a:xfrm>
            <a:off x="603350" y="4437112"/>
            <a:ext cx="1440160" cy="1440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CFD7C9-A5D8-4E74-ABB7-F32CE4832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6" y="4166932"/>
            <a:ext cx="1328907" cy="1561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299" y="1306547"/>
            <a:ext cx="1160338" cy="2390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299" y="3806929"/>
            <a:ext cx="1155731" cy="2380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511" y="3769197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511" y="1325238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139" y="3765806"/>
            <a:ext cx="1140003" cy="2348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0136" y="1295929"/>
            <a:ext cx="1165133" cy="2400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140107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8463" y="3940541"/>
            <a:ext cx="115352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65C65F-D777-4A51-B3BE-8393A0103508}"/>
              </a:ext>
            </a:extLst>
          </p:cNvPr>
          <p:cNvSpPr/>
          <p:nvPr/>
        </p:nvSpPr>
        <p:spPr>
          <a:xfrm>
            <a:off x="637704" y="1852307"/>
            <a:ext cx="1269398" cy="384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14" name="연결선: 꺾임 3">
            <a:extLst>
              <a:ext uri="{FF2B5EF4-FFF2-40B4-BE49-F238E27FC236}">
                <a16:creationId xmlns:a16="http://schemas.microsoft.com/office/drawing/2014/main" id="{BC7BDB0A-B554-4FCA-92DB-8641E9FC25B5}"/>
              </a:ext>
            </a:extLst>
          </p:cNvPr>
          <p:cNvCxnSpPr>
            <a:cxnSpLocks/>
            <a:stCxn id="13" idx="1"/>
            <a:endCxn id="37" idx="1"/>
          </p:cNvCxnSpPr>
          <p:nvPr/>
        </p:nvCxnSpPr>
        <p:spPr>
          <a:xfrm rot="10800000" flipH="1" flipV="1">
            <a:off x="637703" y="2044411"/>
            <a:ext cx="40759" cy="3084261"/>
          </a:xfrm>
          <a:prstGeom prst="bentConnector3">
            <a:avLst>
              <a:gd name="adj1" fmla="val -560858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B138EF-1A8A-DB39-DA61-99354D21F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04" y="1402973"/>
            <a:ext cx="6300192" cy="46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서버로 이미지를 전송한다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전송된 이미지를 바탕으로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퍼스널컬러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진단 알고리즘을 이용하여 진단을 시작한다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퍼스널컬러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진단에 성공하면 진단 결과를 다시 전송 받는다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475697-E7D3-792C-9BAA-1A01EF080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0" y="1749273"/>
            <a:ext cx="3504289" cy="38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34DB9E-1599-1C61-4FBE-F42108EE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10" y="1710704"/>
            <a:ext cx="6048672" cy="44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rgbClr val="9CB9DA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0371E7-E640-BBC7-98A7-8DBCDB417F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8" t="921" r="5960" b="6294"/>
          <a:stretch/>
        </p:blipFill>
        <p:spPr>
          <a:xfrm>
            <a:off x="4722180" y="1391694"/>
            <a:ext cx="2770375" cy="2236848"/>
          </a:xfrm>
          <a:prstGeom prst="rect">
            <a:avLst/>
          </a:prstGeom>
          <a:ln w="19050">
            <a:solidFill>
              <a:srgbClr val="9CB9DA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얼굴 인식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0FB3E2A-8D50-4B31-B8CB-4317B5C2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21304"/>
            <a:ext cx="8237934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얼굴 기본 좌표 설정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696C007-E9DB-4C78-A20F-B0A0821C9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35139"/>
            <a:ext cx="8732084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좌표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5F903C1-5821-491A-9066-282145CC9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8822"/>
            <a:ext cx="8876148" cy="46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마스크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7336786-E4E8-4318-99DA-A256C3209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3973"/>
            <a:ext cx="8879404" cy="45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2819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2363</Words>
  <Application>Microsoft Office PowerPoint</Application>
  <PresentationFormat>화면 슬라이드 쇼(4:3)</PresentationFormat>
  <Paragraphs>651</Paragraphs>
  <Slides>40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497</cp:revision>
  <dcterms:created xsi:type="dcterms:W3CDTF">2014-04-16T00:55:54Z</dcterms:created>
  <dcterms:modified xsi:type="dcterms:W3CDTF">2022-10-05T06:46:33Z</dcterms:modified>
  <cp:version/>
</cp:coreProperties>
</file>