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  <p14:section name="설계단계" id="{079FB007-4044-4E60-AD09-4E9512A5438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766" autoAdjust="0"/>
  </p:normalViewPr>
  <p:slideViewPr>
    <p:cSldViewPr>
      <p:cViewPr varScale="1">
        <p:scale>
          <a:sx n="108" d="100"/>
          <a:sy n="108" d="100"/>
        </p:scale>
        <p:origin x="2082" y="10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0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2022. 10. 07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9398"/>
              </p:ext>
            </p:extLst>
          </p:nvPr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AE1BC315-DDBD-4530-8B24-333AF6E15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55" y="1319736"/>
            <a:ext cx="1346123" cy="2359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B9136D-F5BA-49E2-989B-9F38D98B2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77" y="3754077"/>
            <a:ext cx="1346123" cy="2458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42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66920"/>
              </p:ext>
            </p:extLst>
          </p:nvPr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가상착용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0F708FE-2C28-4673-BB31-B8EA0AE02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699375"/>
            <a:ext cx="2060618" cy="3995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714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56070"/>
              </p:ext>
            </p:extLst>
          </p:nvPr>
        </p:nvGraphicFramePr>
        <p:xfrm>
          <a:off x="113414" y="1226228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8D972D2-50B4-47E3-9C6A-4903C70B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52" y="1306022"/>
            <a:ext cx="1220256" cy="2280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1C1251-E2D4-51DE-1F26-848BFB43E287}"/>
              </a:ext>
            </a:extLst>
          </p:cNvPr>
          <p:cNvSpPr/>
          <p:nvPr/>
        </p:nvSpPr>
        <p:spPr>
          <a:xfrm>
            <a:off x="726400" y="1522859"/>
            <a:ext cx="12105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EDB20F1-93A8-427A-916E-CC677B2434D2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rot="10800000" flipV="1">
            <a:off x="598314" y="1630871"/>
            <a:ext cx="128087" cy="3333744"/>
          </a:xfrm>
          <a:prstGeom prst="bentConnector3">
            <a:avLst>
              <a:gd name="adj1" fmla="val 27847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B794736-5A3A-CA94-E723-0DCB17A59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3" y="3691918"/>
            <a:ext cx="1457573" cy="2545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5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90241"/>
              </p:ext>
            </p:extLst>
          </p:nvPr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EFC619C7-FB56-6C53-DE63-88885B79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95" y="1314993"/>
            <a:ext cx="1187228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A79C67-0311-6FCF-EC11-98064C2BB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" y="3642665"/>
            <a:ext cx="1440160" cy="25752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C4E86F-C8A8-DEDC-B6DC-D605A2227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83" y="1314993"/>
            <a:ext cx="1148803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3217F1-4D6B-9F60-4D47-110CE87CFA34}"/>
              </a:ext>
            </a:extLst>
          </p:cNvPr>
          <p:cNvSpPr/>
          <p:nvPr/>
        </p:nvSpPr>
        <p:spPr>
          <a:xfrm>
            <a:off x="179512" y="2934493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630ECAB-6EE5-9740-FDCA-4FEF6BC1AF8F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-403066" y="3897510"/>
            <a:ext cx="1792970" cy="27262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098175A-794F-C846-6FA6-6893934F3DB9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1309071" y="3898162"/>
            <a:ext cx="1792970" cy="271325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776E5D-6B2D-E78F-4AA4-B223A62B361F}"/>
              </a:ext>
            </a:extLst>
          </p:cNvPr>
          <p:cNvSpPr/>
          <p:nvPr/>
        </p:nvSpPr>
        <p:spPr>
          <a:xfrm>
            <a:off x="1436665" y="2938897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800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92865"/>
              </p:ext>
            </p:extLst>
          </p:nvPr>
        </p:nvGraphicFramePr>
        <p:xfrm>
          <a:off x="107504" y="1218773"/>
          <a:ext cx="8568953" cy="5171397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추천받기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</a:t>
                      </a:r>
                      <a:r>
                        <a:rPr lang="ko-KR" altLang="en-US" sz="1050" kern="0" spc="0" dirty="0" err="1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해줌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CC7491B-0014-C193-9166-08FD2670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5" y="1288351"/>
            <a:ext cx="1324560" cy="2407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D2066-36B6-BE9E-F70F-68D1E655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05" y="3789826"/>
            <a:ext cx="1324560" cy="2399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8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5629"/>
              </p:ext>
            </p:extLst>
          </p:nvPr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  <a:endParaRPr lang="en-US" altLang="ko-KR" sz="105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  <a:endParaRPr lang="en-US" altLang="ko-KR" sz="1050" kern="12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E03A411-95FE-2111-1FF0-F37FB129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61" y="1412776"/>
            <a:ext cx="1313432" cy="232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D8D6D7-C4C8-B422-CF3C-D47986A92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62" y="3839483"/>
            <a:ext cx="1327230" cy="2364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76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88669"/>
              </p:ext>
            </p:extLst>
          </p:nvPr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9A2BB58-0F34-BBB5-E08D-1B5AC244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73919"/>
            <a:ext cx="1992085" cy="36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0D4AB5-5171-40C9-8AC5-992B77540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56836"/>
              </p:ext>
            </p:extLst>
          </p:nvPr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C548E-CAB3-4BC0-89A4-EA9AE463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2AF189-CDC5-46BD-A6EF-DC68B28E5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" b="333"/>
          <a:stretch/>
        </p:blipFill>
        <p:spPr>
          <a:xfrm>
            <a:off x="141412" y="1585031"/>
            <a:ext cx="2232248" cy="39470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716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1490EA-B787-4C2C-A776-422338260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93874"/>
              </p:ext>
            </p:extLst>
          </p:nvPr>
        </p:nvGraphicFramePr>
        <p:xfrm>
          <a:off x="110452" y="1276244"/>
          <a:ext cx="8566004" cy="5156255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3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및 교체 알림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0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등록한 마스크들을 리스트로 나타냄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설정을 해 두었으면 우측에 종 모양 이미지가 출력되도록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 및 삭제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DB410A-F59E-48B2-8176-3A75E9A7D316}"/>
              </a:ext>
            </a:extLst>
          </p:cNvPr>
          <p:cNvGrpSpPr/>
          <p:nvPr/>
        </p:nvGrpSpPr>
        <p:grpSpPr>
          <a:xfrm>
            <a:off x="179512" y="4080052"/>
            <a:ext cx="1047195" cy="2078592"/>
            <a:chOff x="1716348" y="3861049"/>
            <a:chExt cx="1047195" cy="207859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0A4559-B6D9-489A-B8EF-2ED7B194C936}"/>
                </a:ext>
              </a:extLst>
            </p:cNvPr>
            <p:cNvGrpSpPr/>
            <p:nvPr/>
          </p:nvGrpSpPr>
          <p:grpSpPr>
            <a:xfrm>
              <a:off x="1716348" y="3861049"/>
              <a:ext cx="1047195" cy="2078592"/>
              <a:chOff x="192347" y="3861049"/>
              <a:chExt cx="1047195" cy="207859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BA7BD3E-3523-45CA-9C85-BF4512262E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00"/>
              <a:stretch/>
            </p:blipFill>
            <p:spPr>
              <a:xfrm>
                <a:off x="192347" y="3861049"/>
                <a:ext cx="1047195" cy="207859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B8F9AA4-400F-460A-B7A1-FCB6AC9BFE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2076" b="16571"/>
              <a:stretch/>
            </p:blipFill>
            <p:spPr>
              <a:xfrm>
                <a:off x="323528" y="3891776"/>
                <a:ext cx="779253" cy="57867"/>
              </a:xfrm>
              <a:prstGeom prst="rect">
                <a:avLst/>
              </a:prstGeom>
              <a:ln w="12700">
                <a:noFill/>
              </a:ln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95A5A61-F630-4341-8ACE-A9E237F5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1474" y="5833546"/>
              <a:ext cx="536938" cy="7794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73F9C2-B279-484D-B2F5-3F6D7E0DF434}"/>
              </a:ext>
            </a:extLst>
          </p:cNvPr>
          <p:cNvGrpSpPr/>
          <p:nvPr/>
        </p:nvGrpSpPr>
        <p:grpSpPr>
          <a:xfrm>
            <a:off x="1308601" y="4080051"/>
            <a:ext cx="1032927" cy="2078593"/>
            <a:chOff x="2845437" y="3861048"/>
            <a:chExt cx="1032927" cy="207859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994EEA2-A342-4093-8B48-2BA8F216886A}"/>
                </a:ext>
              </a:extLst>
            </p:cNvPr>
            <p:cNvGrpSpPr/>
            <p:nvPr/>
          </p:nvGrpSpPr>
          <p:grpSpPr>
            <a:xfrm>
              <a:off x="2845437" y="3861048"/>
              <a:ext cx="1032927" cy="2078593"/>
              <a:chOff x="1321436" y="3861047"/>
              <a:chExt cx="1032927" cy="2078593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A3F28090-0F3D-419F-AF18-CDA5DE15CB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288" t="1129" r="-1"/>
              <a:stretch/>
            </p:blipFill>
            <p:spPr>
              <a:xfrm>
                <a:off x="1321436" y="3861047"/>
                <a:ext cx="1032927" cy="207859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EB078B4A-30BB-4CAD-AE3C-8FBAFC3D5D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2076" b="16571"/>
              <a:stretch/>
            </p:blipFill>
            <p:spPr>
              <a:xfrm>
                <a:off x="1448272" y="3883852"/>
                <a:ext cx="779253" cy="57867"/>
              </a:xfrm>
              <a:prstGeom prst="rect">
                <a:avLst/>
              </a:prstGeom>
              <a:ln w="12700">
                <a:noFill/>
              </a:ln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550FCB3-B74E-4928-846C-D651B8AF8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429" y="5833545"/>
              <a:ext cx="536938" cy="77943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9C160-C0EB-48C6-8BD6-88C046F79B40}"/>
              </a:ext>
            </a:extLst>
          </p:cNvPr>
          <p:cNvGrpSpPr/>
          <p:nvPr/>
        </p:nvGrpSpPr>
        <p:grpSpPr>
          <a:xfrm>
            <a:off x="636726" y="1559263"/>
            <a:ext cx="1328798" cy="2327958"/>
            <a:chOff x="2173562" y="1340260"/>
            <a:chExt cx="1328798" cy="2327958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DA1379A-E98E-4F88-90F7-88E0E32F0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29" b="5353"/>
            <a:stretch/>
          </p:blipFill>
          <p:spPr>
            <a:xfrm>
              <a:off x="2173562" y="1340260"/>
              <a:ext cx="1328798" cy="232795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DBE6AD9-37E7-423B-9770-5CAE0BA8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42645" y="3555647"/>
              <a:ext cx="590632" cy="85737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EC871D8-8FF5-48B9-ACC9-0D39468CE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2076" b="16571"/>
            <a:stretch/>
          </p:blipFill>
          <p:spPr>
            <a:xfrm>
              <a:off x="2223421" y="1351514"/>
              <a:ext cx="1244030" cy="8573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8389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14F3C-BFD2-4330-9559-0474D92B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452481" y="1375488"/>
            <a:ext cx="6239039" cy="4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조회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Flask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 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00956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4651"/>
              </p:ext>
            </p:extLst>
          </p:nvPr>
        </p:nvGraphicFramePr>
        <p:xfrm>
          <a:off x="296466" y="1232402"/>
          <a:ext cx="8551067" cy="4932910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291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70087-A4F2-4F91-AB82-E4A91284F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789345" y="1765351"/>
            <a:ext cx="5812291" cy="4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5A52A-8C31-4A7F-A70A-B2341999D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791" y="1378918"/>
            <a:ext cx="2692556" cy="2355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42B76-F832-1EB3-84C8-56DE3989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0" y="1352260"/>
            <a:ext cx="5268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BFEB0-61D3-4B1D-9A79-E47AA544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89064"/>
            <a:ext cx="7943792" cy="51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F96D0C-6A90-965E-7544-29DDA825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7A9CEB-DFFB-4872-B00C-BECC853A6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48871"/>
              </p:ext>
            </p:extLst>
          </p:nvPr>
        </p:nvGraphicFramePr>
        <p:xfrm>
          <a:off x="450882" y="1499733"/>
          <a:ext cx="8242236" cy="4728190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12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3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32330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4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6055"/>
              </p:ext>
            </p:extLst>
          </p:nvPr>
        </p:nvGraphicFramePr>
        <p:xfrm>
          <a:off x="107504" y="1178991"/>
          <a:ext cx="8568952" cy="5130324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501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3152"/>
                  </a:ext>
                </a:extLst>
              </a:tr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2789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2789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마스크의 정보를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조회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정보를 조회함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930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</a:t>
            </a:r>
            <a:r>
              <a:rPr lang="en-US" altLang="ko-KR" sz="1200" dirty="0"/>
              <a:t>Flask </a:t>
            </a:r>
            <a:r>
              <a:rPr lang="ko-KR" altLang="en-US" sz="1200" dirty="0"/>
              <a:t>서버로 전송하여 퍼스널 컬러를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16A41-513A-473F-A11D-F31F0AF0FBED}"/>
              </a:ext>
            </a:extLst>
          </p:cNvPr>
          <p:cNvGrpSpPr/>
          <p:nvPr/>
        </p:nvGrpSpPr>
        <p:grpSpPr>
          <a:xfrm>
            <a:off x="280340" y="2204864"/>
            <a:ext cx="4148402" cy="2957066"/>
            <a:chOff x="280340" y="2204864"/>
            <a:chExt cx="4148402" cy="29570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96BF938-ABF3-4637-9383-18FB0E31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340" y="2204864"/>
              <a:ext cx="4148402" cy="29570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ADA09B-7C4F-4071-B46C-B06045CF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724" y="4768011"/>
              <a:ext cx="619252" cy="32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722D74-F845-4C01-873F-BFA73E541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92"/>
            <a:stretch/>
          </p:blipFill>
          <p:spPr>
            <a:xfrm>
              <a:off x="866251" y="4869160"/>
              <a:ext cx="710671" cy="15806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5BA2EC-FEF0-4E3E-B897-AFA0F1F26B42}"/>
                </a:ext>
              </a:extLst>
            </p:cNvPr>
            <p:cNvSpPr/>
            <p:nvPr/>
          </p:nvSpPr>
          <p:spPr>
            <a:xfrm>
              <a:off x="955976" y="4763248"/>
              <a:ext cx="529527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이미지 전달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A27C7-A88F-452A-851B-FDF9B959EC8E}"/>
                </a:ext>
              </a:extLst>
            </p:cNvPr>
            <p:cNvSpPr/>
            <p:nvPr/>
          </p:nvSpPr>
          <p:spPr>
            <a:xfrm>
              <a:off x="832133" y="5007037"/>
              <a:ext cx="682189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퍼스널 컬러 진단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결과</a:t>
              </a:r>
              <a:r>
                <a:rPr lang="en-US" altLang="ko-KR" sz="500" dirty="0">
                  <a:solidFill>
                    <a:schemeClr val="tx1"/>
                  </a:solidFill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</a:rPr>
                <a:t>전달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02B87-AE4A-465D-817C-552322B2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" y="1198231"/>
            <a:ext cx="9144000" cy="5200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2344</Words>
  <Application>Microsoft Office PowerPoint</Application>
  <PresentationFormat>화면 슬라이드 쇼(4:3)</PresentationFormat>
  <Paragraphs>636</Paragraphs>
  <Slides>36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최 영환</cp:lastModifiedBy>
  <cp:revision>474</cp:revision>
  <dcterms:created xsi:type="dcterms:W3CDTF">2014-04-16T00:55:54Z</dcterms:created>
  <dcterms:modified xsi:type="dcterms:W3CDTF">2022-10-03T13:28:26Z</dcterms:modified>
  <cp:version/>
</cp:coreProperties>
</file>