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설계단계" id="{079FB007-4044-4E60-AD09-4E9512A5438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81" d="100"/>
          <a:sy n="81" d="100"/>
        </p:scale>
        <p:origin x="1800" y="5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398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E1BC315-DDBD-4530-8B24-333AF6E1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5" y="1319736"/>
            <a:ext cx="1346123" cy="2359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9136D-F5BA-49E2-989B-9F38D98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7" y="3754077"/>
            <a:ext cx="1346123" cy="245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F708FE-2C28-4673-BB31-B8EA0AE0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99375"/>
            <a:ext cx="2060618" cy="3995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8D972D2-50B4-47E3-9C6A-4903C70B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1306022"/>
            <a:ext cx="1220256" cy="228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865"/>
              </p:ext>
            </p:extLst>
          </p:nvPr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해줌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5629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8669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6836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2AF189-CDC5-46BD-A6EF-DC68B28E5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" b="333"/>
          <a:stretch/>
        </p:blipFill>
        <p:spPr>
          <a:xfrm>
            <a:off x="141412" y="1585031"/>
            <a:ext cx="2232248" cy="3947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1490EA-B787-4C2C-A776-42233826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93874"/>
              </p:ext>
            </p:extLst>
          </p:nvPr>
        </p:nvGraphicFramePr>
        <p:xfrm>
          <a:off x="110452" y="1276244"/>
          <a:ext cx="8566004" cy="5156255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B410A-F59E-48B2-8176-3A75E9A7D316}"/>
              </a:ext>
            </a:extLst>
          </p:cNvPr>
          <p:cNvGrpSpPr/>
          <p:nvPr/>
        </p:nvGrpSpPr>
        <p:grpSpPr>
          <a:xfrm>
            <a:off x="179512" y="4080052"/>
            <a:ext cx="1047195" cy="2078592"/>
            <a:chOff x="1716348" y="3861049"/>
            <a:chExt cx="1047195" cy="20785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0A4559-B6D9-489A-B8EF-2ED7B194C936}"/>
                </a:ext>
              </a:extLst>
            </p:cNvPr>
            <p:cNvGrpSpPr/>
            <p:nvPr/>
          </p:nvGrpSpPr>
          <p:grpSpPr>
            <a:xfrm>
              <a:off x="1716348" y="3861049"/>
              <a:ext cx="1047195" cy="2078592"/>
              <a:chOff x="192347" y="3861049"/>
              <a:chExt cx="1047195" cy="20785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A7BD3E-3523-45CA-9C85-BF4512262E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00"/>
              <a:stretch/>
            </p:blipFill>
            <p:spPr>
              <a:xfrm>
                <a:off x="192347" y="3861049"/>
                <a:ext cx="1047195" cy="207859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B8F9AA4-400F-460A-B7A1-FCB6AC9BF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323528" y="3891776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5A5A61-F630-4341-8ACE-A9E237F5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474" y="5833546"/>
              <a:ext cx="536938" cy="779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73F9C2-B279-484D-B2F5-3F6D7E0DF434}"/>
              </a:ext>
            </a:extLst>
          </p:cNvPr>
          <p:cNvGrpSpPr/>
          <p:nvPr/>
        </p:nvGrpSpPr>
        <p:grpSpPr>
          <a:xfrm>
            <a:off x="1308601" y="4080051"/>
            <a:ext cx="1032927" cy="2078593"/>
            <a:chOff x="2845437" y="3861048"/>
            <a:chExt cx="1032927" cy="207859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994EEA2-A342-4093-8B48-2BA8F216886A}"/>
                </a:ext>
              </a:extLst>
            </p:cNvPr>
            <p:cNvGrpSpPr/>
            <p:nvPr/>
          </p:nvGrpSpPr>
          <p:grpSpPr>
            <a:xfrm>
              <a:off x="2845437" y="3861048"/>
              <a:ext cx="1032927" cy="2078593"/>
              <a:chOff x="1321436" y="3861047"/>
              <a:chExt cx="1032927" cy="2078593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3F28090-0F3D-419F-AF18-CDA5DE15CB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288" t="1129" r="-1"/>
              <a:stretch/>
            </p:blipFill>
            <p:spPr>
              <a:xfrm>
                <a:off x="1321436" y="3861047"/>
                <a:ext cx="1032927" cy="20785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B078B4A-30BB-4CAD-AE3C-8FBAFC3D5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1448272" y="3883852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550FCB3-B74E-4928-846C-D651B8AF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429" y="5833545"/>
              <a:ext cx="536938" cy="779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A78AEB-EC54-4B92-D10F-45E9EC8BC5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09"/>
          <a:stretch/>
        </p:blipFill>
        <p:spPr>
          <a:xfrm>
            <a:off x="653047" y="1629936"/>
            <a:ext cx="1328400" cy="2202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7A9CEB-DFFB-4872-B00C-BECC853A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871"/>
              </p:ext>
            </p:extLst>
          </p:nvPr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2330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2344</Words>
  <Application>Microsoft Office PowerPoint</Application>
  <PresentationFormat>화면 슬라이드 쇼(4:3)</PresentationFormat>
  <Paragraphs>636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ohjungeun</cp:lastModifiedBy>
  <cp:revision>475</cp:revision>
  <dcterms:created xsi:type="dcterms:W3CDTF">2014-04-16T00:55:54Z</dcterms:created>
  <dcterms:modified xsi:type="dcterms:W3CDTF">2022-10-04T09:53:23Z</dcterms:modified>
  <cp:version/>
</cp:coreProperties>
</file>