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D42B9-AFFA-F1B7-E28F-75B0D84E4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5DB80-0058-8505-375C-2264BAA25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A7C8E-B4DA-21EE-7F03-5F155EE3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F6631-0710-563B-6142-163593AC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32FA5-1818-73B5-1413-EC10BC6B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6D56-0A4D-02D0-F3C3-A0C72D09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717EF-CD51-CEA0-5FF6-9F17FDBFE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98FD7-D1B3-1773-C8BD-07E938E1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70E61-E6FA-E61F-4F9D-4B747591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4CC19-4391-5519-F398-29899322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BC3A48-EFB4-3CBE-B5DD-BC837556E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9FD6-FDA3-8D0F-B130-A42605389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FFA81-3A5A-76FF-3215-EFCB2506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34FB5-5912-A170-B5F7-BB4A39C8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01F23-06A3-DDBD-DAC7-63BA7D1D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D2359-6302-4430-A25A-AA7D274E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BE2CD-3713-EBDE-C901-A6A7A091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9B766-535A-C72A-2EB7-825EAE4F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33A4D-9DC6-53C9-7A88-59E4FF3D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4331E-45A4-A182-FD9A-7896BC2F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3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B005-ACF9-ACA2-2E4D-C5B8CCBE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7FFB0-92C3-1451-2728-8B78873CA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15810-2556-AAA5-51D0-EF07B336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AB1C3-6009-3626-181F-EAF177F4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2B32C-50FA-41CE-BA33-F572B0E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7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93C8C-DA22-6792-EFB8-484482D3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0B983-C524-B812-B91D-133397D2F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5CCCC-BFD5-F5B0-0D74-4FA1AEE53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9C4D6-378F-9945-384A-EF7A1F30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8E34C-ADA1-0337-73D1-F0BE9DB6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96E40-BCD6-6917-55B0-0AC8DA4A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ACAB0-9735-E431-E94F-F96318F8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61233-8457-B6A0-71C3-D220A9FB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92DE0-A0AD-6D9C-F194-7F870185D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C13321-3959-01C3-AE90-38FA3932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FD9398-CF71-D7E9-AC02-F9730E7E5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E0A75C-8018-6DBF-BD88-1256AFE9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B59D81-1F75-B054-F227-41A47AC5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168543-EC35-C45C-01D5-ACFCC079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CB6B-EF80-CA7D-3DF0-81BB708E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EAD99B-EB18-2E7A-9A1D-26828BB1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8C18FA-7F60-86C1-1577-6F5C1A85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2F511-7BE0-9C87-2D81-0EB72D15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1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09D8D-AAE5-5638-0911-83C82E0F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B2DFB7-6E01-9B08-53C5-9FCEF5F6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F6E40A-4B2A-3DEF-6DCF-F11217D3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D9D0-3EAE-B6EB-556A-9F2CADDE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4981B-35F6-EE45-087C-01BB3361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92130-4D36-A13C-5E15-4E9B01146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30BD9-3EDD-C628-3792-BD17AE0A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6A5E6-14C8-B0D9-6E89-064FFC3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AEC8B-79C6-4AED-3E86-C628F061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06E8-7B0F-0249-4220-ACB30430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661881-B7CC-EEFB-E8F7-69644BF99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68E7F1-A14D-B377-9CA9-93581AF66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F1C34-D509-DCB4-CF3B-DB9C2A3B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187AD4-570C-D352-9C6D-DD10AA0E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A05F5-F813-FCCC-EC14-62902979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46418-D536-942D-1BA3-3842334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779D-D073-143F-8411-721B174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10C4E-9006-4F56-C502-C1D1646E5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C82E7-A79F-42EC-971B-A8302B1F7EF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7094E-65D2-A8CA-3219-30CD6F786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D7FFC-A634-7CB8-414D-1D74BC947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A0EE-42CB-40B2-BAA8-16141C069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3CA565-0105-A03F-DEB8-878720B4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40" y="644004"/>
            <a:ext cx="123934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5289CB-EA92-CC6D-F960-AEA45A7B60DF}"/>
              </a:ext>
            </a:extLst>
          </p:cNvPr>
          <p:cNvSpPr/>
          <p:nvPr/>
        </p:nvSpPr>
        <p:spPr>
          <a:xfrm>
            <a:off x="250951" y="3420574"/>
            <a:ext cx="3272589" cy="2811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286FC-9E14-DD3E-22CC-BA1556E1514F}"/>
              </a:ext>
            </a:extLst>
          </p:cNvPr>
          <p:cNvSpPr txBox="1"/>
          <p:nvPr/>
        </p:nvSpPr>
        <p:spPr>
          <a:xfrm>
            <a:off x="1513512" y="6218006"/>
            <a:ext cx="67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Web</a:t>
            </a:r>
            <a:endParaRPr lang="ko-KR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E1E038-9D0E-B055-4AC7-8E542DFD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05" y="5161211"/>
            <a:ext cx="6000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BCF84-9F53-0604-2D9C-C918791D800B}"/>
              </a:ext>
            </a:extLst>
          </p:cNvPr>
          <p:cNvSpPr txBox="1"/>
          <p:nvPr/>
        </p:nvSpPr>
        <p:spPr>
          <a:xfrm>
            <a:off x="1550359" y="5721729"/>
            <a:ext cx="67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User</a:t>
            </a:r>
            <a:endParaRPr lang="ko-KR" altLang="en-US" sz="1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A097874-11E4-E571-1F0C-2A0AEE96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42" y="204109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D418D4-0FEF-38C9-767E-1384EED9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39" y="3716246"/>
            <a:ext cx="720000" cy="8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218A57-27F3-FAA7-C524-2270AA373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729" y="3800952"/>
            <a:ext cx="720000" cy="7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015FA-BD1A-6FC9-A4C5-52209D1E3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8784" y="3800952"/>
            <a:ext cx="720000" cy="72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44621-E2B5-9F55-EA2A-03352D8C8856}"/>
              </a:ext>
            </a:extLst>
          </p:cNvPr>
          <p:cNvSpPr/>
          <p:nvPr/>
        </p:nvSpPr>
        <p:spPr>
          <a:xfrm>
            <a:off x="572187" y="3623135"/>
            <a:ext cx="2630110" cy="107563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5E4C3-F184-4C7C-DD94-C7FA298199CE}"/>
              </a:ext>
            </a:extLst>
          </p:cNvPr>
          <p:cNvCxnSpPr>
            <a:cxnSpLocks/>
            <a:stCxn id="1028" idx="0"/>
            <a:endCxn id="13" idx="2"/>
          </p:cNvCxnSpPr>
          <p:nvPr/>
        </p:nvCxnSpPr>
        <p:spPr>
          <a:xfrm flipH="1" flipV="1">
            <a:off x="1887242" y="4698768"/>
            <a:ext cx="1" cy="462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64F505-708E-53F5-1861-57FFE872378A}"/>
              </a:ext>
            </a:extLst>
          </p:cNvPr>
          <p:cNvSpPr txBox="1"/>
          <p:nvPr/>
        </p:nvSpPr>
        <p:spPr>
          <a:xfrm>
            <a:off x="1810860" y="4777686"/>
            <a:ext cx="136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Code Upload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8B77-E4FA-AE32-256E-718A0D17C6F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887242" y="2973976"/>
            <a:ext cx="4" cy="44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jenkins, 로고 아이콘">
            <a:extLst>
              <a:ext uri="{FF2B5EF4-FFF2-40B4-BE49-F238E27FC236}">
                <a16:creationId xmlns:a16="http://schemas.microsoft.com/office/drawing/2014/main" id="{7410196E-1879-1936-2C4A-0416470C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84" y="64400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C68A8E-681B-9F9E-A215-CB581E50E77F}"/>
              </a:ext>
            </a:extLst>
          </p:cNvPr>
          <p:cNvSpPr txBox="1"/>
          <p:nvPr/>
        </p:nvSpPr>
        <p:spPr>
          <a:xfrm>
            <a:off x="1810860" y="2864992"/>
            <a:ext cx="136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Repository Upload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3F9E7F-1012-BB52-B257-9D932D40540F}"/>
              </a:ext>
            </a:extLst>
          </p:cNvPr>
          <p:cNvCxnSpPr>
            <a:cxnSpLocks/>
          </p:cNvCxnSpPr>
          <p:nvPr/>
        </p:nvCxnSpPr>
        <p:spPr>
          <a:xfrm flipH="1" flipV="1">
            <a:off x="1898784" y="1729433"/>
            <a:ext cx="4" cy="44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7E4379-0D89-BEC3-97DE-55DF8D8E9366}"/>
              </a:ext>
            </a:extLst>
          </p:cNvPr>
          <p:cNvSpPr txBox="1"/>
          <p:nvPr/>
        </p:nvSpPr>
        <p:spPr>
          <a:xfrm>
            <a:off x="1810860" y="1809488"/>
            <a:ext cx="136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Web Hook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A2E0FF1-B870-AFE0-D777-0C6111A837D8}"/>
              </a:ext>
            </a:extLst>
          </p:cNvPr>
          <p:cNvCxnSpPr>
            <a:stCxn id="1034" idx="3"/>
            <a:endCxn id="1026" idx="1"/>
          </p:cNvCxnSpPr>
          <p:nvPr/>
        </p:nvCxnSpPr>
        <p:spPr>
          <a:xfrm>
            <a:off x="2438784" y="1184004"/>
            <a:ext cx="10847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03F1F2B0-D69B-EDFE-C9D1-22C1F7F5F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327" y="582614"/>
            <a:ext cx="1239345" cy="1203935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639A728-AEC7-9F12-64D0-DEF1E496BF8D}"/>
              </a:ext>
            </a:extLst>
          </p:cNvPr>
          <p:cNvCxnSpPr>
            <a:cxnSpLocks/>
            <a:stCxn id="1026" idx="3"/>
            <a:endCxn id="34" idx="1"/>
          </p:cNvCxnSpPr>
          <p:nvPr/>
        </p:nvCxnSpPr>
        <p:spPr>
          <a:xfrm>
            <a:off x="4762885" y="1184004"/>
            <a:ext cx="713442" cy="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5CB4A65-6E0C-A486-89C3-3BF54276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22" y="2117821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4BE61F68-9660-3A12-34CF-61489E10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22" y="2117821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637747-5E80-9ED5-1612-6B810D314AC4}"/>
              </a:ext>
            </a:extLst>
          </p:cNvPr>
          <p:cNvSpPr txBox="1"/>
          <p:nvPr/>
        </p:nvSpPr>
        <p:spPr>
          <a:xfrm>
            <a:off x="4801683" y="2803216"/>
            <a:ext cx="1294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Worker 1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55F62-5950-FFE4-57A2-E9A53D0F6E24}"/>
              </a:ext>
            </a:extLst>
          </p:cNvPr>
          <p:cNvSpPr txBox="1"/>
          <p:nvPr/>
        </p:nvSpPr>
        <p:spPr>
          <a:xfrm>
            <a:off x="6095999" y="2803216"/>
            <a:ext cx="1294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Worker 2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FF3F2E-37C1-9E8F-113C-69EF04A5CDAC}"/>
              </a:ext>
            </a:extLst>
          </p:cNvPr>
          <p:cNvCxnSpPr>
            <a:stCxn id="34" idx="2"/>
            <a:endCxn id="1036" idx="0"/>
          </p:cNvCxnSpPr>
          <p:nvPr/>
        </p:nvCxnSpPr>
        <p:spPr>
          <a:xfrm flipH="1">
            <a:off x="5487872" y="1786549"/>
            <a:ext cx="608128" cy="33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B79ECE1-4032-4F81-0847-5A114AE324D7}"/>
              </a:ext>
            </a:extLst>
          </p:cNvPr>
          <p:cNvCxnSpPr>
            <a:stCxn id="34" idx="2"/>
            <a:endCxn id="39" idx="0"/>
          </p:cNvCxnSpPr>
          <p:nvPr/>
        </p:nvCxnSpPr>
        <p:spPr>
          <a:xfrm>
            <a:off x="6096000" y="1786549"/>
            <a:ext cx="619672" cy="33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27F366DA-C215-0437-432C-A729936D90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6445" y="3676314"/>
            <a:ext cx="939108" cy="939108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99DA589-0CBA-8FBE-D937-4995398D1FC1}"/>
              </a:ext>
            </a:extLst>
          </p:cNvPr>
          <p:cNvCxnSpPr>
            <a:stCxn id="40" idx="2"/>
            <a:endCxn id="53" idx="0"/>
          </p:cNvCxnSpPr>
          <p:nvPr/>
        </p:nvCxnSpPr>
        <p:spPr>
          <a:xfrm>
            <a:off x="5448841" y="3080215"/>
            <a:ext cx="647158" cy="59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7557B75-6EDF-22F3-1DC0-D1F08472310E}"/>
              </a:ext>
            </a:extLst>
          </p:cNvPr>
          <p:cNvCxnSpPr>
            <a:stCxn id="41" idx="2"/>
            <a:endCxn id="53" idx="0"/>
          </p:cNvCxnSpPr>
          <p:nvPr/>
        </p:nvCxnSpPr>
        <p:spPr>
          <a:xfrm flipH="1">
            <a:off x="6095999" y="3080215"/>
            <a:ext cx="647158" cy="59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73F74F4-E2C1-9380-3117-4118051EB21A}"/>
              </a:ext>
            </a:extLst>
          </p:cNvPr>
          <p:cNvSpPr txBox="1"/>
          <p:nvPr/>
        </p:nvSpPr>
        <p:spPr>
          <a:xfrm>
            <a:off x="5413020" y="4615422"/>
            <a:ext cx="136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Load Balancer</a:t>
            </a:r>
            <a:endParaRPr lang="ko-KR" altLang="en-US" sz="12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92CD7849-F578-1926-8B4C-0EB66400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16" y="5304811"/>
            <a:ext cx="844566" cy="8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BBD1465-B0DF-7D45-17E3-70D7A94FEE83}"/>
              </a:ext>
            </a:extLst>
          </p:cNvPr>
          <p:cNvCxnSpPr>
            <a:stCxn id="58" idx="2"/>
            <a:endCxn id="1038" idx="0"/>
          </p:cNvCxnSpPr>
          <p:nvPr/>
        </p:nvCxnSpPr>
        <p:spPr>
          <a:xfrm>
            <a:off x="6095999" y="4892421"/>
            <a:ext cx="0" cy="41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DD5959E-93CE-B56F-5293-08E5B85A1292}"/>
              </a:ext>
            </a:extLst>
          </p:cNvPr>
          <p:cNvSpPr/>
          <p:nvPr/>
        </p:nvSpPr>
        <p:spPr>
          <a:xfrm>
            <a:off x="8668458" y="3326657"/>
            <a:ext cx="3272589" cy="2811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2A47B4E-ED37-321D-6681-04C7B5EB723A}"/>
              </a:ext>
            </a:extLst>
          </p:cNvPr>
          <p:cNvSpPr txBox="1"/>
          <p:nvPr/>
        </p:nvSpPr>
        <p:spPr>
          <a:xfrm>
            <a:off x="9931019" y="6124089"/>
            <a:ext cx="67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Web</a:t>
            </a:r>
            <a:endParaRPr lang="ko-KR" altLang="en-US" sz="1200" dirty="0"/>
          </a:p>
        </p:txBody>
      </p:sp>
      <p:pic>
        <p:nvPicPr>
          <p:cNvPr id="1040" name="그림 1039">
            <a:extLst>
              <a:ext uri="{FF2B5EF4-FFF2-40B4-BE49-F238E27FC236}">
                <a16:creationId xmlns:a16="http://schemas.microsoft.com/office/drawing/2014/main" id="{67E17746-B141-B0CA-025A-EB9EFB58C8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9114" y="707754"/>
            <a:ext cx="952500" cy="952500"/>
          </a:xfrm>
          <a:prstGeom prst="rect">
            <a:avLst/>
          </a:prstGeom>
        </p:spPr>
      </p:pic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4E792711-F577-A7FD-C98D-C6B625AA6704}"/>
              </a:ext>
            </a:extLst>
          </p:cNvPr>
          <p:cNvCxnSpPr>
            <a:stCxn id="34" idx="3"/>
            <a:endCxn id="1040" idx="1"/>
          </p:cNvCxnSpPr>
          <p:nvPr/>
        </p:nvCxnSpPr>
        <p:spPr>
          <a:xfrm flipV="1">
            <a:off x="6715672" y="1184004"/>
            <a:ext cx="713442" cy="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그림 1050">
            <a:extLst>
              <a:ext uri="{FF2B5EF4-FFF2-40B4-BE49-F238E27FC236}">
                <a16:creationId xmlns:a16="http://schemas.microsoft.com/office/drawing/2014/main" id="{2B0508B7-79BE-C159-11BD-5CCB6A8DCC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8502" y="707754"/>
            <a:ext cx="952500" cy="952500"/>
          </a:xfrm>
          <a:prstGeom prst="rect">
            <a:avLst/>
          </a:prstGeom>
        </p:spPr>
      </p:pic>
      <p:cxnSp>
        <p:nvCxnSpPr>
          <p:cNvPr id="1053" name="직선 화살표 연결선 1052">
            <a:extLst>
              <a:ext uri="{FF2B5EF4-FFF2-40B4-BE49-F238E27FC236}">
                <a16:creationId xmlns:a16="http://schemas.microsoft.com/office/drawing/2014/main" id="{79AC25CD-094A-EBF0-F24A-738EF9E4CB58}"/>
              </a:ext>
            </a:extLst>
          </p:cNvPr>
          <p:cNvCxnSpPr>
            <a:stCxn id="1040" idx="3"/>
            <a:endCxn id="1051" idx="1"/>
          </p:cNvCxnSpPr>
          <p:nvPr/>
        </p:nvCxnSpPr>
        <p:spPr>
          <a:xfrm>
            <a:off x="8381614" y="1184004"/>
            <a:ext cx="144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6" name="그림 1055">
            <a:extLst>
              <a:ext uri="{FF2B5EF4-FFF2-40B4-BE49-F238E27FC236}">
                <a16:creationId xmlns:a16="http://schemas.microsoft.com/office/drawing/2014/main" id="{3815602A-4D73-B9F1-9103-7BC9C0BEA2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4752" y="2176031"/>
            <a:ext cx="720000" cy="720000"/>
          </a:xfrm>
          <a:prstGeom prst="rect">
            <a:avLst/>
          </a:prstGeom>
        </p:spPr>
      </p:pic>
      <p:cxnSp>
        <p:nvCxnSpPr>
          <p:cNvPr id="1058" name="직선 화살표 연결선 1057">
            <a:extLst>
              <a:ext uri="{FF2B5EF4-FFF2-40B4-BE49-F238E27FC236}">
                <a16:creationId xmlns:a16="http://schemas.microsoft.com/office/drawing/2014/main" id="{15622A57-F11F-7EF6-D2EF-AECCA1009EBD}"/>
              </a:ext>
            </a:extLst>
          </p:cNvPr>
          <p:cNvCxnSpPr>
            <a:stCxn id="1051" idx="2"/>
            <a:endCxn id="1056" idx="0"/>
          </p:cNvCxnSpPr>
          <p:nvPr/>
        </p:nvCxnSpPr>
        <p:spPr>
          <a:xfrm>
            <a:off x="10304752" y="1660254"/>
            <a:ext cx="0" cy="515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직선 화살표 연결선 1060">
            <a:extLst>
              <a:ext uri="{FF2B5EF4-FFF2-40B4-BE49-F238E27FC236}">
                <a16:creationId xmlns:a16="http://schemas.microsoft.com/office/drawing/2014/main" id="{04AA7431-4E79-D269-88E6-1106A594A3C9}"/>
              </a:ext>
            </a:extLst>
          </p:cNvPr>
          <p:cNvCxnSpPr>
            <a:stCxn id="1056" idx="2"/>
          </p:cNvCxnSpPr>
          <p:nvPr/>
        </p:nvCxnSpPr>
        <p:spPr>
          <a:xfrm>
            <a:off x="10304752" y="2896031"/>
            <a:ext cx="0" cy="124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3" name="그림 1062">
            <a:extLst>
              <a:ext uri="{FF2B5EF4-FFF2-40B4-BE49-F238E27FC236}">
                <a16:creationId xmlns:a16="http://schemas.microsoft.com/office/drawing/2014/main" id="{ADE9945E-653A-2525-4B3F-8ED2A265CB7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4752" y="4118252"/>
            <a:ext cx="756000" cy="756000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6713E061-7343-DB9F-BD56-6327614596EE}"/>
              </a:ext>
            </a:extLst>
          </p:cNvPr>
          <p:cNvSpPr txBox="1"/>
          <p:nvPr/>
        </p:nvSpPr>
        <p:spPr>
          <a:xfrm>
            <a:off x="9621773" y="4884212"/>
            <a:ext cx="136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Monitoring</a:t>
            </a:r>
            <a:endParaRPr lang="ko-KR" altLang="en-US" sz="1200" dirty="0"/>
          </a:p>
        </p:txBody>
      </p:sp>
      <p:pic>
        <p:nvPicPr>
          <p:cNvPr id="1066" name="Picture 4">
            <a:extLst>
              <a:ext uri="{FF2B5EF4-FFF2-40B4-BE49-F238E27FC236}">
                <a16:creationId xmlns:a16="http://schemas.microsoft.com/office/drawing/2014/main" id="{04FBD713-BF5B-3FED-6EF1-C03CE986A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677" y="5083451"/>
            <a:ext cx="6000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24472F6-B23E-9BC2-4D1F-1DB5928BAF94}"/>
              </a:ext>
            </a:extLst>
          </p:cNvPr>
          <p:cNvSpPr txBox="1"/>
          <p:nvPr/>
        </p:nvSpPr>
        <p:spPr>
          <a:xfrm>
            <a:off x="9307831" y="5643969"/>
            <a:ext cx="67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User</a:t>
            </a:r>
            <a:endParaRPr lang="ko-KR" altLang="en-US" sz="1200" dirty="0"/>
          </a:p>
        </p:txBody>
      </p:sp>
      <p:pic>
        <p:nvPicPr>
          <p:cNvPr id="1068" name="Picture 4">
            <a:extLst>
              <a:ext uri="{FF2B5EF4-FFF2-40B4-BE49-F238E27FC236}">
                <a16:creationId xmlns:a16="http://schemas.microsoft.com/office/drawing/2014/main" id="{7407C456-FDFB-A781-E121-9549A121F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971" y="5095419"/>
            <a:ext cx="6000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D9C51304-0D5E-93D7-E1B8-452EBCF0049B}"/>
              </a:ext>
            </a:extLst>
          </p:cNvPr>
          <p:cNvSpPr txBox="1"/>
          <p:nvPr/>
        </p:nvSpPr>
        <p:spPr>
          <a:xfrm>
            <a:off x="10432202" y="5643968"/>
            <a:ext cx="977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Developer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33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genmu4@skuniv.ac.kr</dc:creator>
  <cp:lastModifiedBy>이건무</cp:lastModifiedBy>
  <cp:revision>1</cp:revision>
  <dcterms:created xsi:type="dcterms:W3CDTF">2023-08-04T13:45:10Z</dcterms:created>
  <dcterms:modified xsi:type="dcterms:W3CDTF">2023-08-04T14:41:31Z</dcterms:modified>
</cp:coreProperties>
</file>