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56" r:id="rId3"/>
    <p:sldId id="279" r:id="rId4"/>
    <p:sldId id="275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9E2"/>
    <a:srgbClr val="9B9DA0"/>
    <a:srgbClr val="EBEBEC"/>
    <a:srgbClr val="262632"/>
    <a:srgbClr val="FFFFFF"/>
    <a:srgbClr val="D4D8F8"/>
    <a:srgbClr val="1C4FBA"/>
    <a:srgbClr val="AEB6F2"/>
    <a:srgbClr val="D6D7D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58186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1T01:26:00.180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16,'-1'0,"-1"-1,0-1,-2 0,-2 1,0 0,0 1,-2 0,1-1,0 1,1-1,0 0,2-2,1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9:0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0 24575,'-16'53'0,"16"-49"-97,0-1-1,0 0 1,-1 0-1,1 0 1,-1 0-1,0 0 1,1 0-1,-2 0 1,1 0-1,0 0 1,0 0-1,-1 0 0,-3 4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9:09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 24575,'-17'74'0,"17"-69"0,0 22 0,0 0 0,7 41 0,14 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6:59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1 24575,'-2'0'0,"1"1"0,-1-1 0,1 1 0,-1 0 0,1-1 0,-1 1 0,1 0 0,0 0 0,-1 0 0,1 0 0,0 1 0,0-1 0,-1 0 0,1 0 0,0 1 0,0-1 0,0 0 0,1 1 0,-1-1 0,0 1 0,0 1 0,-12 35 0,10-27 0,0 6 0,0-1 0,1 1 0,-1 29 0,4-35 0,-3-17 0,1 4 0,1 0 0,0 0 0,-1 0 0,0 0 0,1 0 0,-1 1 0,0-1 0,0 0 0,0 0 0,-1 0 0,1 1 0,0-1 0,0 0 0,-1 1 0,-1-2 0,2 3 0,1 1 0,-1-1 0,1 0 0,-1 1 0,1-1 0,-1 1 0,1-1 0,0 1 0,-1-1 0,1 1 0,0-1 0,-1 1 0,1-1 0,0 1 0,0 0 0,-1-1 0,1 1 0,0-1 0,0 1 0,0 0 0,0-1 0,0 1 0,0-1 0,0 1 0,0 0 0,0-1 0,0 1 0,0 0 0,0-1 0,1 2 0,3 21 0,28 43-1365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00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01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02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05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 24575,'0'-1'0,"-1"0"0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06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07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11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1T01:26:00.847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0,'-1'0,"-1"0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13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14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15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20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1 24575,'-2'5'0,"0"0"0,-1-1 0,1 1 0,-1 0 0,0-1 0,-1 0 0,1 1 0,-5 3 0,2-1 0,-2 3 0,0 0 0,1 1 0,0-1 0,1 1 0,-7 17 0,12-24 0,-1 1 0,1 0 0,-1-1 0,1 1 0,0 0 0,1 0 0,0 0 0,-1 0 0,1 0 0,1 0 0,-1 0 0,1 0 0,0 0 0,0 0 0,0 0 0,5 8 0,1 10-1365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23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0 24575,'-1'0'0,"-1"1"0,1-1 0,-1 1 0,1-1 0,0 1 0,-1-1 0,1 1 0,-1 0 0,1 0 0,0 0 0,0-1 0,0 1 0,-1 1 0,1-1 0,0 0 0,0 0 0,0 0 0,0 0 0,1 1 0,-1-1 0,0 0 0,1 1 0,-1-1 0,0 1 0,1-1 0,-1 2 0,-1 3 0,1-1 0,0 1 0,0 0 0,0-1 0,0 10 0,0-4-136,1 1-1,1 0 1,0-1-1,0 0 1,1 1-1,0-1 1,1 0-1,1 0 0,7 18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24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24575,'0'-1'0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25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15 100 24575,'-1'-1'0,"-2"-1"0,0-1 0,1-1 0,0-1 0,0-1 0,1-1 0,1 0 0,0 0 0,0 0 0,0-1 0,0 1 0,0 0 0,0 0 0,0 0 0,0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28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99 24575,'-21'-35'0,"20"28"-195,0 0 0,1-1 0,0 1 0,0 0 0,1-1 0,2-12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31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14 24575,'-4'-2'0,"0"0"0,0 0 0,0 0 0,-1 1 0,1 0 0,0 0 0,-1 0 0,-4 0 0,8 1 0,0 0 0,0 0 0,0-1 0,-1 1 0,1 0 0,0 0 0,-1 0 0,1 1 0,0-1 0,0 0 0,-1 0 0,1 1 0,0-1 0,0 1 0,0-1 0,0 1 0,-1-1 0,1 1 0,0 0 0,0-1 0,0 1 0,0 0 0,0 0 0,0 0 0,1 0 0,-1 0 0,0 0 0,0 0 0,0 1 0,-2 4 0,1 0 0,-1 0 0,1 1 0,-2 10 0,3-12 0,0 1 0,0-1 0,-1 0 0,0 0 0,-5 9 0,-9 15-1365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34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0 24575,'-1'0'0,"-2"0"0,-1 0 0,-2 0 0,0 0 0,1 0 0,3 0 0,3 1 0,1 1 0,2 1 0,-1-1 0,-1 0 0,-2-2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1T01:26:01.231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41.0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42 24575,'-3'-1'0,"-1"0"0,1 0 0,-1 0 0,1 0 0,0 0 0,-1-1 0,1 0 0,0 0 0,0 0 0,0 0 0,-2-3 0,1 2 0,1 1 0,-1-1 0,0 1 0,0 0 0,1 0 0,-2 0 0,-5-2 0,9 4 0,-1 0 0,1 0 0,0 0 0,0 0 0,-1 0 0,1 0 0,0 1 0,-1-1 0,1 0 0,0 1 0,0-1 0,0 1 0,-1-1 0,1 1 0,0 0 0,0-1 0,0 1 0,0 0 0,0 0 0,0 0 0,0 0 0,0 0 0,0 0 0,1 0 0,-1 0 0,0 0 0,1 0 0,-1 0 0,1 1 0,-1 1 0,-52 100 0,50-99 0,0 0 0,-1 1 0,1-1 0,-1 0 0,0-1 0,0 1 0,0-1 0,-9 6 0,13-9 0,-1 0 0,1-1 0,0 1 0,0 0 0,-1-1 0,1 1 0,0 0 0,0-1 0,-1 1 0,1 0 0,0-1 0,0 1 0,0-1 0,0 1 0,-1 0 0,1-1 0,0 1 0,0-1 0,0 1 0,0-1 0,0 1 0,0 0 0,0-1 0,0 1 0,0-1 0,0 1 0,1 0 0,-1-1 0,0 1 0,0-1 0,0 1 0,0 0 0,1-1 0,-1 1 0,0 0 0,0-1 0,1 1 0,-1 0 0,0-1 0,1 1 0,-1 0 0,1-1 0,13-20 0,-13 19 0,2-2 0,0 0 0,1 0 0,-1 0 0,1 1 0,-1-1 0,1 1 0,0 0 0,0 0 0,0 0 0,1 1 0,-1-1 0,1 1 0,8-3 0,-10 4 0,0 1 0,0-1 0,0 1 0,0 0 0,1 0 0,-1 0 0,0 0 0,0 1 0,0-1 0,0 1 0,0 0 0,0 0 0,0 0 0,0 0 0,0 1 0,0-1 0,0 1 0,-1-1 0,1 1 0,-1 0 0,1 0 0,-1 0 0,3 3 0,0-2 0,0 1 0,1-1 0,0-1 0,0 1 0,0-1 0,6 2 0,7-1 0,-18-5 0,-8-4 0,2 3-1365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43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24575,'25'10'0,"-4"0"0,48 10-1365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21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22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23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24575,'-1'0'0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24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25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27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24575,'-1'0'0,"-1"0"0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30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6 24575,'-67'-6'0,"106"16"0,-32-7 0,0-1 0,0 0 0,1 0 0,13 0 0,-14 0-28,0-1-1,0 1 1,0 1-1,0-1 1,0 1-1,0 0 1,-1 1-1,1 0 1,-1 0-1,0 0 1,9 8-1,0-1-994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35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24575,'-2'0'0,"1"0"0,-1 1 0,0-1 0,1 1 0,-1 0 0,0-1 0,1 1 0,-1 0 0,1 0 0,0 0 0,-1 0 0,1 0 0,0 0 0,-1 1 0,1-1 0,0 0 0,0 1 0,0-1 0,0 1 0,0-1 0,0 1 0,0 2 0,-18 44 0,13-30 0,2 25-1365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1T01:26:01.729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37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0 24575,'-8'71'0,"5"-53"0,0 0 0,1 18 0,3-22 0,0 1 0,1-1 0,5 16 0,3 24 0,-1 10-1365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53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95 346 24575,'0'0'0,"-1"0"0,1 0 0,0 0 0,-1 0 0,1 0 0,0 0 0,0 0 0,-1 0 0,1 0 0,0 0 0,-1 0 0,1 0 0,0 0 0,-1 0 0,1-1 0,0 1 0,0 0 0,-1 0 0,1 0 0,0 0 0,0-1 0,-1 1 0,1 0 0,0 0 0,0-1 0,0 1 0,-1 0 0,1 0 0,0-1 0,0 1 0,0 0 0,0-1 0,0 1 0,0-1 0,2-14 0,16-17 0,-15 27 0,-1-2 0,0 0 0,0 0 0,0 0 0,-1 0 0,0 0 0,-1 0 0,0 0 0,0 0 0,0-1 0,-2-7 0,0-13 0,2 27 0,1 1 0,-1 0 0,0 0 0,0 0 0,0-1 0,0 1 0,0 0 0,0 0 0,0-1 0,0 1 0,0 0 0,0 0 0,0 0 0,0-1 0,0 1 0,0 0 0,0 0 0,0-1 0,0 1 0,0 0 0,0 0 0,0 0 0,0-1 0,0 1 0,-1 0 0,1 0 0,0 0 0,0-1 0,0 1 0,0 0 0,0 0 0,-1 0 0,1 0 0,0 0 0,0-1 0,0 1 0,-1 0 0,1 0 0,0 0 0,0 0 0,0 0 0,-1 0 0,1 0 0,0 0 0,0 0 0,0 0 0,-1 0 0,1 0 0,0 0 0,0 0 0,-1 0 0,-11 11 0,-8 20 0,13-11 0,13-33 0,-3-5 0,-3 18 0,-1 0 0,1 0 0,0-1 0,-1 1 0,1 0 0,0 0 0,-1 0 0,1 0 0,0 0 0,-1 0 0,1 0 0,0 0 0,-1 0 0,1 0 0,0 0 0,-1 0 0,1 0 0,-1 0 0,1 0 0,0 1 0,-1-1 0,1 0 0,0 0 0,0 0 0,-1 0 0,1 1 0,0-1 0,-1 0 0,1 0 0,0 1 0,0-1 0,-1 0 0,1 0 0,0 1 0,-1-1 0,1 1 0,0-1 0,-1 0 0,1 0 0,-1 0 0,1 0 0,0 0 0,-1 0 0,1 0 0,-1 0 0,1 0 0,0 0 0,-1-1 0,1 1 0,-1 0 0,1 0 0,0 0 0,-1 0 0,1-1 0,0 1 0,-1 0 0,1 0 0,0 0 0,-1-1 0,1 1 0,0 0 0,-1-1 0,1 1 0,0 0 0,0-1 0,-1 1 0,1 0 0,0-1 0,0 1 0,0-1 0,0 1 0,0 0 0,-1-1 0,1 1 0,0-1 0,0 1 0,0-1 0,0 0 0,0 1 0,0-1 0,0 1 0,0 0 0,0-1 0,0 1 0,0-1 0,0 1 0,0-1 0,0 1 0,0 0 0,-1-1 0,1 1 0,0-1 0,0 1 0,-1 0 0,1-1 0,0 1 0,0 0 0,-1-1 0,1 1 0,0 0 0,-1-1 0,1 1 0,0 0 0,-1 0 0,1 0 0,-1-1 0,1 1 0,0 0 0,-1 0 0,1 0 0,-1 0 0,1 0 0,-1 0 0,1-1 0,0 1 0,-1 0 0,1 0 0,-1 0 0,1 1 0,-1-1 0,1 0 0,0 0 0,-1 0 0,1 0 0,-1 0 0,1 0 0,0 1 0,-1-1 0,1 0 0,-1 0 0,1 1 0,0-1 0,-1 0 0,1 0 0,0 1 0,-1-1 0,1 0 0,0 1 0,0-1 0,-1 1 0,1-1 0,0 0 0,0 1 0,0 0 0,-6 8 0,5-6 0,-1 0 0,1-1 0,-1 1 0,0 0 0,0-1 0,0 1 0,0-1 0,0 0 0,0 0 0,0 1 0,-4 1 0,5-5 0,1 0 0,-1 1 0,1-1 0,-1 0 0,1 0 0,-1 1 0,1-1 0,0 0 0,-1 0 0,1 0 0,0 1 0,0-1 0,0 0 0,0 0 0,-1 0 0,1 0 0,0 0 0,0 0 0,1 1 0,-1-1 0,0 0 0,0 0 0,0 0 0,0 0 0,1 0 0,-1 1 0,1-2 0,8-25 0,6-28 0,1 30 0,-14 23 0,0 0 0,-1 0 0,1 1 0,-1-1 0,0 0 0,1 0 0,-1 0 0,0 0 0,0-1 0,0 1 0,-1 0 0,1 0 0,0-1 0,-1 1 0,0 0 0,1-5 0,-1 6 0,0-1 0,0 1 0,-1 0 0,1-1 0,0 1 0,0 0 0,-1 0 0,1-1 0,-1 1 0,1 0 0,-1 0 0,0-1 0,1 1 0,-1 0 0,0 0 0,0 0 0,0 0 0,0 0 0,-2-1 0,-8-13 0,11 15 0,0-1 0,-1 1 0,1 0 0,0-1 0,0 1 0,0 0 0,-1-1 0,1 1 0,0 0 0,0-1 0,0 1 0,0-1 0,0 1 0,-1 0 0,1-1 0,0 1 0,0-1 0,0 1 0,0 0 0,0-1 0,0 1 0,1-1 0,-1 1 0,0 0 0,0-1 0,0 1 0,0-1 0,0 1 0,0 0 0,1-1 0,-1 1 0,0 0 0,0-1 0,1 1 0,-1 0 0,0 0 0,0-1 0,1 1 0,-1 0 0,0 0 0,1-1 0,-1 1 0,0 0 0,1 0 0,-1 0 0,1-1 0,-1 1 0,0 0 0,1 0 0,-1 0 0,1 0 0,-1 0 0,1 0 0,0 0 0,0 1 0,0-1 0,0 0 0,-1 1 0,1-1 0,0 1 0,0-1 0,-1 1 0,1-1 0,0 1 0,-1-1 0,1 1 0,0 0 0,-1-1 0,1 1 0,-1 0 0,1 0 0,-1 0 0,1-1 0,-1 1 0,0 0 0,1 0 0,-1 0 0,0 0 0,0 1 0,3 18 0,-2-1 0,0 1 0,-3 24 0,0 4 0,1-38 0,0 0 0,-1-1 0,0 1 0,-1-1 0,-4 12 0,7-20 0,0-1 0,0 0 0,0 0 0,0 0 0,0 0 0,0 0 0,0 1 0,0-1 0,-1 0 0,1 0 0,0 0 0,0 0 0,0 0 0,0 0 0,0 1 0,0-1 0,0 0 0,0 0 0,0 0 0,-1 0 0,1 0 0,0 0 0,0 0 0,0 0 0,0 1 0,0-1 0,-1 0 0,1 0 0,0 0 0,0 0 0,0 0 0,0 0 0,0 0 0,-1 0 0,1 0 0,0 0 0,0 0 0,0 0 0,0 0 0,0 0 0,-1 0 0,1 0 0,0 0 0,0 0 0,0 0 0,0-1 0,0 1 0,-1 0 0,1 0 0,0 0 0,0 0 0,0 0 0,0 0 0,0 0 0,0 0 0,-1-1 0,1 1 0,0 0 0,-7-14 0,-3-18 0,6 8-341,1 0 0,1-1-1,1-26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56.0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57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 24575,'-1'0'0,"-2"1"0,-2 1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58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24575,'1'0'0,"2"0"0,1-1 0,2 0 0,0-2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5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24575,'0'-1'0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59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24575,'0'-1'0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00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24575,'0'-1'0,"0"0"0,0 3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01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0 24575,'0'1'0,"-1"2"0,-2 0 0,0 1 0,1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09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13 24575,'-38'1'0,"22"0"0,-1-1 0,1 0 0,-24-5 0,27 2 0,9 2 0,-1-1 0,1 1 0,0 0 0,0 1 0,0-1 0,-1 1 0,1 0 0,0 0 0,-7 1 0,45 17 0,19 19-1365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1T01:26:02.075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1,'-1'0,"-2"0,0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11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24575,'2'0'0,"3"2"0,-1 0 0,0 3 0,0 0 0,0 3 0,-1 0 0,0 1 0,-1 0 0,0-1 0,-1 0 0,0-1 0,1-1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13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0 154 24575,'31'-18'0,"-1"-43"0,-28 58 8,0 0-1,-1-1 1,1 1-1,-1 0 0,1-1 1,-1 1-1,0 0 1,0-1-1,-1 0 1,1 1-1,-1-8 0,4-16-1461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53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24575,'0'-1'0,"2"0"0,0 0 0,3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55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24575,'0'-1'0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56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24575,'1'0'0,"2"0"0,1 0 0,2 1 0,0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6:43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24575,'-5'5'0,"-10"10"0,15-9 0,12-3 0,39-4-1365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6:46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9:13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9:13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9:1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6:39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 24575,'-7'54'0,"0"4"0,7-42 0,-1-12 0,1-1 0,0 1 0,0 0 0,0 0 0,0-1 0,0 1 0,1 0 0,0 0 0,0-1 0,0 1 0,0-1 0,0 1 0,1-1 0,-1 1 0,1-1 0,0 0 0,0 0 0,1 0 0,3 5 0,4 1 0,-1 0 0,0 1 0,0 0 0,-1 0 0,8 14 0,-11-15 0,-2-5 0,0 0 0,-1 1 0,0 0 0,1-1 0,2 11 0,-5-14 0,0 0 0,0 0 0,0 0 0,0 0 0,0 0 0,0 0 0,0-1 0,0 1 0,0 0 0,0 0 0,-1 0 0,1 0 0,0 0 0,-1 0 0,1 0 0,-1 0 0,1 0 0,-1-1 0,1 1 0,-1 0 0,0 0 0,1-1 0,-1 1 0,0 0 0,1-1 0,-1 1 0,0-1 0,0 1 0,0-1 0,1 1 0,-1-1 0,0 1 0,0-1 0,0 0 0,0 0 0,0 1 0,0-1 0,-1 0 0,1 0 0,-1 1 0,1-1 0,-1 0 0,1 0 0,-1 0 0,1 0 0,-1 0 0,1 0 0,-1 0 0,1-1 0,-1 1 0,1 0 0,0-1 0,-1 1 0,1-1 0,0 1 0,-1-1 0,1 0 0,0 0 0,0 0 0,-1 1 0,1-1 0,0 0 0,0 0 0,0-1 0,0 1 0,0 0 0,1 0 0,-1 0 0,0-1 0,0 1 0,1 0 0,-1-1 0,1 1 0,-1 0 0,1-1 0,0 1 0,-1-1 0,1 1 0,0-1 0,0 1 0,0-1 0,0 1 0,0-1 0,0 1 0,1-1 0,-1 1 0,0 0 0,1-1 0,-1 1 0,1-1 0,0 1 0,-1 0 0,1 0 0,0-1 0,0 1 0,0 0 0,0 0 0,0 0 0,0 0 0,0 0 0,0 0 0,0 0 0,2-1 0,-3 2 0,0 0 0,0 0 0,1-1 0,-1 1 0,0 0 0,1 0 0,-1 0 0,0 0 0,1-1 0,-1 1 0,0 0 0,1 0 0,-1 0 0,1 0 0,-1 0 0,0 0 0,1 0 0,-1 0 0,0 0 0,1 0 0,-1 0 0,0 0 0,1 1 0,-1-1 0,0 0 0,1 0 0,-1 0 0,0 0 0,1 1 0,-1-1 0,0 0 0,1 0 0,-1 0 0,1 1 0,7 15 0,-2 17 0,-6-32 0,0 5 0,0 1 0,0-1 0,0 0 0,0 0 0,-1 0 0,-2 8 0,2-12 0,1-1 0,-1 0 0,0 1 0,0-1 0,1 0 0,-1 0 0,0 1 0,0-1 0,0 0 0,0 0 0,0 0 0,-1 0 0,1 0 0,0-1 0,0 1 0,-1 0 0,1 0 0,-1-1 0,1 1 0,0-1 0,-1 1 0,1-1 0,-1 0 0,1 1 0,-1-1 0,1 0 0,-1 0 0,1 0 0,-1 0 0,-1-1 0,-3 2 0,7 1 0,15 5 0,29 4 0,-42-11 0,-1 0 0,0 0 0,1 0 0,-1 0 0,1 0 0,-1 0 0,0-1 0,0 1 0,1-1 0,-1 1 0,0-1 0,3-1 0,-4 0 0,-1 1 0,1 0 0,0-1 0,-1 1 0,1-1 0,-1 0 0,1 1 0,-1-1 0,0 1 0,0-1 0,0 0 0,0 1 0,0-1 0,0 1 0,0-1 0,0 0 0,-2-2 0,2 3 0,0 1 0,0-1 0,0 0 0,0 1 0,0-1 0,0 0 0,0 0 0,0 1 0,0-1 0,0 0 0,0 1 0,0-1 0,0 0 0,1 1 0,-1-1 0,0 0 0,1 1 0,-1-1 0,0 0 0,1 1 0,-1-1 0,0 1 0,1-1 0,-1 0 0,1 1 0,0-1 0,-1 1 0,1 0 0,-1-1 0,1 1 0,1-1 0,-1-2 0,-12-5 0,3 3 0,1-1 0,-1 0 0,2-1 0,-1 1 0,1-1 0,0 0 0,0-1 0,1 1 0,0-1 0,-5-11 0,-9-11 0,8 12 0,1 0 0,-15-35 0,9 21 0,16 32 0,0 0 0,0 0 0,0 0 0,0 0 0,0 0 0,0 0 0,0 0 0,0 0 0,0 0 0,0 1 0,0-1 0,0 0 0,0 0 0,0 0 0,0 0 0,0 0 0,0 0 0,0 0 0,-1 0 0,1 0 0,0 0 0,0 0 0,0 0 0,0 0 0,0 0 0,0 0 0,0 0 0,0 0 0,0 0 0,0 0 0,0 0 0,0 0 0,-1 0 0,1 0 0,0 0 0,0 0 0,0 0 0,0 0 0,0 0 0,0 0 0,0 0 0,0 0 0,0 0 0,0 0 0,0 0 0,0-1 0,0 1 0,0 0 0,-1 0 0,1 0 0,0 0 0,0 0 0,0 0 0,0 0 0,0 0 0,0 0 0,3 20 0,16 88 0,-5-67-1365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9:2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6:51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7:46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27 24575,'1'-1'0,"-1"1"0,1 0 0,-1 0 0,1 0 0,-1 0 0,1 0 0,-1-1 0,1 1 0,0 0 0,-1 0 0,1 0 0,-1 0 0,1 1 0,-1-1 0,1 0 0,0 0 0,-1 0 0,1 0 0,-1 0 0,1 1 0,-1-1 0,1 0 0,-1 1 0,1-1 0,-1 0 0,1 1 0,17 8 0,-18-9 0,-12-7 0,-26-23-1365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1:28:44.0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24575,'0'7'0,"0"10"0,0 6 0,0 5 0,0 10 0,7 5 0,10 6 0,9 2 0,8-1 0,1-1 0,-2-6 0,-3-9 0,-6-8 0,-7-8-8191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96C04-A98D-4512-A2D4-D4F239C1D820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9BD80-5B38-419E-9CD9-7BA86C693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자유주제 부문 </a:t>
            </a:r>
            <a:r>
              <a:rPr lang="ko-KR" altLang="en-US" dirty="0" err="1"/>
              <a:t>논스탑</a:t>
            </a:r>
            <a:r>
              <a:rPr lang="en-US" altLang="ko-KR" dirty="0"/>
              <a:t>4 </a:t>
            </a:r>
            <a:r>
              <a:rPr lang="ko-KR" altLang="en-US" dirty="0"/>
              <a:t>팀입니다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9BD80-5B38-419E-9CD9-7BA86C6936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4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 요약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9BD80-5B38-419E-9CD9-7BA86C6936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0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프로젝트 전체 흐름</a:t>
            </a:r>
          </a:p>
          <a:p>
            <a:r>
              <a:rPr lang="en-US" altLang="ko-KR" dirty="0" err="1"/>
              <a:t>BaePo</a:t>
            </a:r>
            <a:r>
              <a:rPr lang="en-US" altLang="ko-KR" dirty="0"/>
              <a:t> </a:t>
            </a:r>
            <a:r>
              <a:rPr lang="ko-KR" altLang="en-US" dirty="0"/>
              <a:t>웹에 사용자 </a:t>
            </a:r>
            <a:r>
              <a:rPr lang="en-US" altLang="ko-KR" dirty="0"/>
              <a:t>.zip </a:t>
            </a:r>
            <a:r>
              <a:rPr lang="ko-KR" altLang="en-US" dirty="0"/>
              <a:t>파일로 업로드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백엔드</a:t>
            </a:r>
            <a:r>
              <a:rPr lang="ko-KR" altLang="en-US" dirty="0"/>
              <a:t> 자동으로 </a:t>
            </a:r>
            <a:r>
              <a:rPr lang="ko-KR" altLang="en-US" dirty="0" err="1"/>
              <a:t>깃허브에</a:t>
            </a:r>
            <a:r>
              <a:rPr lang="ko-KR" altLang="en-US" dirty="0"/>
              <a:t> </a:t>
            </a:r>
            <a:r>
              <a:rPr lang="ko-KR" altLang="en-US" dirty="0" err="1"/>
              <a:t>푸쉬</a:t>
            </a:r>
            <a:r>
              <a:rPr lang="en-US" altLang="ko-KR" dirty="0"/>
              <a:t>(</a:t>
            </a:r>
            <a:r>
              <a:rPr lang="ko-KR" altLang="en-US" dirty="0"/>
              <a:t>사용자명으로 폴더 생성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젠킨스</a:t>
            </a:r>
            <a:r>
              <a:rPr lang="ko-KR" altLang="en-US" dirty="0"/>
              <a:t> </a:t>
            </a:r>
            <a:r>
              <a:rPr lang="ko-KR" altLang="en-US" dirty="0" err="1"/>
              <a:t>웹훅으로</a:t>
            </a:r>
            <a:r>
              <a:rPr lang="ko-KR" altLang="en-US" dirty="0"/>
              <a:t> 인해 파이프라인 실행</a:t>
            </a:r>
            <a:r>
              <a:rPr lang="en-US" altLang="ko-KR" dirty="0"/>
              <a:t>(</a:t>
            </a:r>
            <a:r>
              <a:rPr lang="ko-KR" altLang="en-US" dirty="0"/>
              <a:t>쉘 스크립트로 </a:t>
            </a:r>
            <a:r>
              <a:rPr lang="ko-KR" altLang="en-US" dirty="0" err="1"/>
              <a:t>쿠버네티스</a:t>
            </a:r>
            <a:r>
              <a:rPr lang="ko-KR" altLang="en-US" dirty="0"/>
              <a:t> </a:t>
            </a:r>
            <a:r>
              <a:rPr lang="en-US" altLang="ko-KR" dirty="0" err="1"/>
              <a:t>yaml</a:t>
            </a:r>
            <a:r>
              <a:rPr lang="ko-KR" altLang="en-US" dirty="0"/>
              <a:t>파일 작성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작성된 </a:t>
            </a:r>
            <a:r>
              <a:rPr lang="en-US" altLang="ko-KR" dirty="0" err="1"/>
              <a:t>yaml</a:t>
            </a:r>
            <a:r>
              <a:rPr lang="en-US" altLang="ko-KR" dirty="0"/>
              <a:t> </a:t>
            </a:r>
            <a:r>
              <a:rPr lang="ko-KR" altLang="en-US" dirty="0"/>
              <a:t>파일 실행</a:t>
            </a:r>
            <a:r>
              <a:rPr lang="en-US" altLang="ko-KR" dirty="0"/>
              <a:t>/Pod 2</a:t>
            </a:r>
            <a:r>
              <a:rPr lang="ko-KR" altLang="en-US" dirty="0"/>
              <a:t>개 생성</a:t>
            </a:r>
            <a:r>
              <a:rPr lang="en-US" altLang="ko-KR" dirty="0"/>
              <a:t>(</a:t>
            </a:r>
            <a:r>
              <a:rPr lang="ko-KR" altLang="en-US" dirty="0" err="1"/>
              <a:t>도커</a:t>
            </a:r>
            <a:r>
              <a:rPr lang="ko-KR" altLang="en-US" dirty="0"/>
              <a:t> 이미지 </a:t>
            </a:r>
            <a:r>
              <a:rPr lang="en-US" altLang="ko-KR" dirty="0"/>
              <a:t>build, </a:t>
            </a:r>
            <a:r>
              <a:rPr lang="ko-KR" altLang="en-US" dirty="0" err="1"/>
              <a:t>쿠버네티스</a:t>
            </a:r>
            <a:r>
              <a:rPr lang="ko-KR" altLang="en-US" dirty="0"/>
              <a:t> </a:t>
            </a:r>
            <a:r>
              <a:rPr lang="en-US" altLang="ko-KR" dirty="0"/>
              <a:t>container</a:t>
            </a:r>
            <a:r>
              <a:rPr lang="ko-KR" altLang="en-US" dirty="0"/>
              <a:t>화 진행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로드밸런서를</a:t>
            </a:r>
            <a:r>
              <a:rPr lang="ko-KR" altLang="en-US" dirty="0"/>
              <a:t> 통해 외부 </a:t>
            </a:r>
            <a:r>
              <a:rPr lang="en-US" altLang="ko-KR" dirty="0"/>
              <a:t>IP </a:t>
            </a:r>
            <a:r>
              <a:rPr lang="ko-KR" altLang="en-US" dirty="0"/>
              <a:t>할당</a:t>
            </a:r>
            <a:r>
              <a:rPr lang="en-US" altLang="ko-KR" dirty="0"/>
              <a:t>(HA </a:t>
            </a:r>
            <a:r>
              <a:rPr lang="ko-KR" altLang="en-US" dirty="0"/>
              <a:t>구성</a:t>
            </a:r>
            <a:r>
              <a:rPr lang="en-US" altLang="ko-KR" dirty="0"/>
              <a:t>) –</a:t>
            </a:r>
          </a:p>
          <a:p>
            <a:r>
              <a:rPr lang="en-US" altLang="ko-KR" dirty="0"/>
              <a:t>&gt; </a:t>
            </a:r>
            <a:r>
              <a:rPr lang="en-US" altLang="ko-KR" dirty="0" err="1"/>
              <a:t>BaePo</a:t>
            </a:r>
            <a:r>
              <a:rPr lang="en-US" altLang="ko-KR" dirty="0"/>
              <a:t> </a:t>
            </a:r>
            <a:r>
              <a:rPr lang="ko-KR" altLang="en-US" dirty="0"/>
              <a:t>웹에서 모니터링</a:t>
            </a:r>
            <a:r>
              <a:rPr lang="en-US" altLang="ko-KR" dirty="0"/>
              <a:t>(</a:t>
            </a:r>
            <a:r>
              <a:rPr lang="ko-KR" altLang="en-US" dirty="0"/>
              <a:t>프로메테우스</a:t>
            </a:r>
            <a:r>
              <a:rPr lang="en-US" altLang="ko-KR" dirty="0"/>
              <a:t>&amp;</a:t>
            </a:r>
            <a:r>
              <a:rPr lang="ko-KR" altLang="en-US" dirty="0" err="1"/>
              <a:t>그라파나</a:t>
            </a:r>
            <a:r>
              <a:rPr lang="en-US" altLang="ko-KR" dirty="0"/>
              <a:t>/</a:t>
            </a:r>
            <a:r>
              <a:rPr lang="en-US" altLang="ko-KR" dirty="0" err="1"/>
              <a:t>json</a:t>
            </a:r>
            <a:r>
              <a:rPr lang="en-US" altLang="ko-KR" dirty="0"/>
              <a:t>)//DNS</a:t>
            </a:r>
            <a:r>
              <a:rPr lang="ko-KR" altLang="en-US" dirty="0"/>
              <a:t>를 통한 </a:t>
            </a:r>
            <a:r>
              <a:rPr lang="en-US" altLang="ko-KR" dirty="0"/>
              <a:t>URL </a:t>
            </a:r>
            <a:r>
              <a:rPr lang="ko-KR" altLang="en-US" dirty="0"/>
              <a:t>발급</a:t>
            </a:r>
            <a:r>
              <a:rPr lang="en-US" altLang="ko-KR" dirty="0"/>
              <a:t>(-&gt;</a:t>
            </a:r>
            <a:r>
              <a:rPr lang="ko-KR" altLang="en-US" dirty="0"/>
              <a:t>자동화가능</a:t>
            </a:r>
            <a:r>
              <a:rPr lang="en-US" altLang="ko-KR" dirty="0"/>
              <a:t>?)</a:t>
            </a:r>
          </a:p>
          <a:p>
            <a:r>
              <a:rPr lang="en-US" altLang="ko-KR" dirty="0"/>
              <a:t>==================================================================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9BD80-5B38-419E-9CD9-7BA86C6936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34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회의 진행은 </a:t>
            </a:r>
            <a:r>
              <a:rPr lang="ko-KR" altLang="en-US" dirty="0" err="1"/>
              <a:t>디스코드로</a:t>
            </a:r>
            <a:r>
              <a:rPr lang="ko-KR" altLang="en-US" dirty="0"/>
              <a:t> 진행</a:t>
            </a:r>
            <a:endParaRPr lang="en-US" altLang="ko-KR" dirty="0"/>
          </a:p>
          <a:p>
            <a:r>
              <a:rPr lang="ko-KR" altLang="en-US" dirty="0"/>
              <a:t>빠른 소통과 유연한 회의 모집 등은 카카오톡으로 소통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9BD80-5B38-419E-9CD9-7BA86C6936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1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================================================================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진행 작업</a:t>
            </a:r>
          </a:p>
          <a:p>
            <a:r>
              <a:rPr lang="ko-KR" altLang="en-US" dirty="0"/>
              <a:t>동근 </a:t>
            </a:r>
            <a:r>
              <a:rPr lang="en-US" altLang="ko-KR" dirty="0"/>
              <a:t>- test </a:t>
            </a:r>
            <a:r>
              <a:rPr lang="ko-KR" altLang="en-US" dirty="0"/>
              <a:t>환경 구성</a:t>
            </a:r>
            <a:r>
              <a:rPr lang="en-US" altLang="ko-KR" dirty="0"/>
              <a:t>, </a:t>
            </a:r>
            <a:r>
              <a:rPr lang="ko-KR" altLang="en-US" dirty="0" err="1"/>
              <a:t>쿠버네티스</a:t>
            </a:r>
            <a:r>
              <a:rPr lang="ko-KR" altLang="en-US" dirty="0"/>
              <a:t> 관련 명령어 찾기</a:t>
            </a:r>
          </a:p>
          <a:p>
            <a:r>
              <a:rPr lang="ko-KR" altLang="en-US" dirty="0"/>
              <a:t>희주 </a:t>
            </a:r>
            <a:r>
              <a:rPr lang="en-US" altLang="ko-KR" dirty="0"/>
              <a:t>-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</a:p>
          <a:p>
            <a:r>
              <a:rPr lang="ko-KR" altLang="en-US" dirty="0"/>
              <a:t>지우</a:t>
            </a:r>
            <a:r>
              <a:rPr lang="en-US" altLang="ko-KR" dirty="0"/>
              <a:t>, </a:t>
            </a:r>
            <a:r>
              <a:rPr lang="ko-KR" altLang="en-US" dirty="0" err="1"/>
              <a:t>건무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yaml</a:t>
            </a:r>
            <a:r>
              <a:rPr lang="en-US" altLang="ko-KR" dirty="0"/>
              <a:t> </a:t>
            </a:r>
            <a:r>
              <a:rPr lang="ko-KR" altLang="en-US" dirty="0"/>
              <a:t>파일 작성</a:t>
            </a:r>
          </a:p>
          <a:p>
            <a:r>
              <a:rPr lang="ko-KR" altLang="en-US" dirty="0"/>
              <a:t>정은 </a:t>
            </a:r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푸쉬작업</a:t>
            </a:r>
            <a:r>
              <a:rPr lang="ko-KR" altLang="en-US" dirty="0"/>
              <a:t> 해결</a:t>
            </a:r>
            <a:r>
              <a:rPr lang="en-US" altLang="ko-KR" dirty="0"/>
              <a:t>, </a:t>
            </a:r>
            <a:r>
              <a:rPr lang="ko-KR" altLang="en-US" dirty="0"/>
              <a:t>로그인 기능</a:t>
            </a:r>
            <a:r>
              <a:rPr lang="en-US" altLang="ko-KR"/>
              <a:t>, test </a:t>
            </a:r>
            <a:r>
              <a:rPr lang="ko-KR" altLang="en-US" dirty="0"/>
              <a:t>환경구성 웹페이지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================================================================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질문사항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도커</a:t>
            </a:r>
            <a:r>
              <a:rPr lang="en-US" altLang="ko-KR" dirty="0"/>
              <a:t>/</a:t>
            </a:r>
            <a:r>
              <a:rPr lang="ko-KR" altLang="en-US" dirty="0" err="1"/>
              <a:t>젠킨스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현재 사용자 이름과 환경은 프론트에서 직접 문서화 하여 받아올 예정인데 </a:t>
            </a:r>
          </a:p>
          <a:p>
            <a:r>
              <a:rPr lang="ko-KR" altLang="en-US" dirty="0"/>
              <a:t>   서비스의 중요한 파일들 </a:t>
            </a:r>
            <a:r>
              <a:rPr lang="en-US" altLang="ko-KR" dirty="0"/>
              <a:t>: </a:t>
            </a:r>
            <a:r>
              <a:rPr lang="en-US" altLang="ko-KR" dirty="0" err="1"/>
              <a:t>create_table</a:t>
            </a:r>
            <a:r>
              <a:rPr lang="ko-KR" altLang="en-US" dirty="0"/>
              <a:t>에 해당하는 </a:t>
            </a:r>
            <a:r>
              <a:rPr lang="en-US" altLang="ko-KR" dirty="0" err="1"/>
              <a:t>sql</a:t>
            </a:r>
            <a:r>
              <a:rPr lang="ko-KR" altLang="en-US" dirty="0"/>
              <a:t>파일</a:t>
            </a:r>
            <a:r>
              <a:rPr lang="en-US" altLang="ko-KR" dirty="0"/>
              <a:t>, index.html</a:t>
            </a:r>
            <a:r>
              <a:rPr lang="ko-KR" altLang="en-US" dirty="0"/>
              <a:t>파일 곧바로 실행 할 </a:t>
            </a:r>
            <a:r>
              <a:rPr lang="en-US" altLang="ko-KR" dirty="0"/>
              <a:t>main.py </a:t>
            </a:r>
            <a:r>
              <a:rPr lang="ko-KR" altLang="en-US" dirty="0"/>
              <a:t>파일은 </a:t>
            </a:r>
          </a:p>
          <a:p>
            <a:r>
              <a:rPr lang="ko-KR" altLang="en-US" dirty="0"/>
              <a:t>   사용자가 이름을 형식에 맞춰야 하는 상황인데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사용자가 </a:t>
            </a:r>
            <a:r>
              <a:rPr lang="ko-KR" altLang="en-US" dirty="0" err="1"/>
              <a:t>어떤식으로</a:t>
            </a:r>
            <a:r>
              <a:rPr lang="ko-KR" altLang="en-US" dirty="0"/>
              <a:t> 이름을 사용해도 정확히 주요 파일들을 파악 할 수 있는 방법이 있는지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9BD80-5B38-419E-9CD9-7BA86C6936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7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D838C-1232-F3AC-CE55-8072E6F6A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D3B003-E42D-0AF6-202E-4A9ACA4F0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E3CDC-3CF2-DF8C-E50A-9F7A15B5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410-0DED-483D-A1DD-58901291A8F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F24B1-9C0F-3CAB-C45B-1247A04C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44B71-45C9-1C55-A9EE-6631E9C3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11E-815A-4468-9953-8660B7A5D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8996A-ADFC-044D-E960-B0557AF3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36479-E9B3-A7A7-D787-261DC9DBD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BD3C2-14C6-1E5C-15C1-E4AC38AF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410-0DED-483D-A1DD-58901291A8F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BD1F5-7E24-4295-036B-BE5F5DEF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3D69C-9C4A-CFFA-786D-1427F009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11E-815A-4468-9953-8660B7A5D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B2AB19-671A-C776-A825-8EEEF0F4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CB8FD-34FE-7A2C-6FE1-0E36D6A61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24DED-F25E-7569-E716-188E94AB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410-0DED-483D-A1DD-58901291A8F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DF5CF-1CBF-AFFD-FF08-20DE401D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C1602-A9D5-761C-BDB6-C00C2A50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11E-815A-4468-9953-8660B7A5D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733BC-47CC-65D8-40A4-0EB48FDB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D4A87-C30F-9D19-ECA8-8910F151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86859-F9D4-795B-DBAD-8E892174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410-0DED-483D-A1DD-58901291A8F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D3309-B69F-8D0D-B920-35A0E12B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6688C-ABD0-5D20-1383-3DE4F2FC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11E-815A-4468-9953-8660B7A5D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96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60263-40C6-3AA9-8146-FE80D9AB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F6AB2-73A1-282F-ABC1-257881F6C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BD682-6CFC-1ED7-0CCF-E9359AF6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410-0DED-483D-A1DD-58901291A8F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6A880-5E36-EBF3-0005-27F16CAE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EB18E-F7DB-68D0-B503-BB378D54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11E-815A-4468-9953-8660B7A5D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6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9E94F-B50E-18C0-4528-7AA865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76885-97C9-373A-0DBE-9D74B821C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68FE0A-1239-29EB-4222-4D53877E9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3D8F7-C119-7846-690A-92314088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410-0DED-483D-A1DD-58901291A8F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593A6-092B-EFFE-7F38-AB619A5E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75BB2E-EA7F-D0F6-AE17-2388B8AA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11E-815A-4468-9953-8660B7A5D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9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515D-3E9A-337C-6C42-5B6AE074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6FFB7-3F09-5DAD-FF8B-B04001735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7AF975-EFDE-7EEA-1449-9A516AD0F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77B266-2006-C0BE-CBAF-4CA180ED8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EFC32B-E271-778F-43D0-2C596DB2B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21F714-6F6D-594E-CF3E-1A93509A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410-0DED-483D-A1DD-58901291A8F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793551-06F2-D7BF-E004-429D65EF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B29E1A-F54F-E76B-E53F-D119333B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11E-815A-4468-9953-8660B7A5D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23BFF-D7DD-E3E5-B923-EABB4F20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9940FD-2E64-316E-227E-6024BDDF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410-0DED-483D-A1DD-58901291A8F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BAD11-2777-CF52-51C4-B0C1E8A3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CDD865-F39F-E701-35C2-19DC25D9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11E-815A-4468-9953-8660B7A5D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AB0B42-84C1-36C3-29D0-17B91426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410-0DED-483D-A1DD-58901291A8F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8AA5A8-B073-4B93-81DE-C629877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7D388-F623-F348-2785-B16BCE6D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11E-815A-4468-9953-8660B7A5D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0B400-152B-D242-9395-7C7F7C1F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2D2EE-DE6A-42AC-B0AA-2D79024D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F1954C-6C96-7D98-520B-2DC15D629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3CE6D-CBD1-7353-D7AA-CEDF5C7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410-0DED-483D-A1DD-58901291A8F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B8038-D847-4645-ACC2-B65432A0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9E70-8636-878C-A512-B54201A5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11E-815A-4468-9953-8660B7A5D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2937C-CEE6-A61A-0FD6-1D2A816F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11507D-E709-3E22-682D-778D6996B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704D9-2650-5F8E-D255-8E814789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F227C-D52C-3C8D-BC4D-C31193C2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410-0DED-483D-A1DD-58901291A8F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56F74-E188-5DE9-11A0-F2E1FC14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49335-0E63-3315-DAEC-07B40B9B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611E-815A-4468-9953-8660B7A5D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4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BC79E1-87FB-4632-EF9A-039B91A5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65C06-01F7-8790-B8AB-2D676440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AD77C-089C-0C17-53A4-511E7162A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6410-0DED-483D-A1DD-58901291A8F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B3CA5-EFE1-6FFC-CC61-61A6A3A49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231D2-7AFE-D136-5E3B-57C7E855B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611E-815A-4468-9953-8660B7A5D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9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image" Target="../media/image15.png"/><Relationship Id="rId47" Type="http://schemas.openxmlformats.org/officeDocument/2006/relationships/customXml" Target="../ink/ink28.xml"/><Relationship Id="rId63" Type="http://schemas.openxmlformats.org/officeDocument/2006/relationships/customXml" Target="../ink/ink39.xml"/><Relationship Id="rId68" Type="http://schemas.openxmlformats.org/officeDocument/2006/relationships/image" Target="../media/image25.png"/><Relationship Id="rId84" Type="http://schemas.openxmlformats.org/officeDocument/2006/relationships/customXml" Target="../ink/ink52.xml"/><Relationship Id="rId89" Type="http://schemas.openxmlformats.org/officeDocument/2006/relationships/image" Target="../media/image32.png"/><Relationship Id="rId16" Type="http://schemas.openxmlformats.org/officeDocument/2006/relationships/customXml" Target="../ink/ink8.xml"/><Relationship Id="rId11" Type="http://schemas.openxmlformats.org/officeDocument/2006/relationships/customXml" Target="../ink/ink5.xml"/><Relationship Id="rId32" Type="http://schemas.openxmlformats.org/officeDocument/2006/relationships/customXml" Target="../ink/ink18.xml"/><Relationship Id="rId37" Type="http://schemas.openxmlformats.org/officeDocument/2006/relationships/customXml" Target="../ink/ink23.xml"/><Relationship Id="rId53" Type="http://schemas.openxmlformats.org/officeDocument/2006/relationships/customXml" Target="../ink/ink31.xml"/><Relationship Id="rId58" Type="http://schemas.openxmlformats.org/officeDocument/2006/relationships/customXml" Target="../ink/ink35.xml"/><Relationship Id="rId74" Type="http://schemas.openxmlformats.org/officeDocument/2006/relationships/customXml" Target="../ink/ink45.xml"/><Relationship Id="rId79" Type="http://schemas.openxmlformats.org/officeDocument/2006/relationships/image" Target="../media/image28.png"/><Relationship Id="rId5" Type="http://schemas.openxmlformats.org/officeDocument/2006/relationships/customXml" Target="../ink/ink1.xml"/><Relationship Id="rId90" Type="http://schemas.openxmlformats.org/officeDocument/2006/relationships/customXml" Target="../ink/ink56.xml"/><Relationship Id="rId22" Type="http://schemas.openxmlformats.org/officeDocument/2006/relationships/customXml" Target="../ink/ink11.xml"/><Relationship Id="rId27" Type="http://schemas.openxmlformats.org/officeDocument/2006/relationships/image" Target="../media/image70.png"/><Relationship Id="rId43" Type="http://schemas.openxmlformats.org/officeDocument/2006/relationships/customXml" Target="../ink/ink26.xml"/><Relationship Id="rId48" Type="http://schemas.openxmlformats.org/officeDocument/2006/relationships/image" Target="../media/image18.png"/><Relationship Id="rId64" Type="http://schemas.openxmlformats.org/officeDocument/2006/relationships/image" Target="../media/image23.png"/><Relationship Id="rId69" Type="http://schemas.openxmlformats.org/officeDocument/2006/relationships/customXml" Target="../ink/ink42.xml"/><Relationship Id="rId8" Type="http://schemas.openxmlformats.org/officeDocument/2006/relationships/image" Target="../media/image5.png"/><Relationship Id="rId51" Type="http://schemas.openxmlformats.org/officeDocument/2006/relationships/customXml" Target="../ink/ink30.xml"/><Relationship Id="rId72" Type="http://schemas.openxmlformats.org/officeDocument/2006/relationships/customXml" Target="../ink/ink44.xml"/><Relationship Id="rId80" Type="http://schemas.openxmlformats.org/officeDocument/2006/relationships/customXml" Target="../ink/ink50.xml"/><Relationship Id="rId85" Type="http://schemas.openxmlformats.org/officeDocument/2006/relationships/customXml" Target="../ink/ink53.xml"/><Relationship Id="rId93" Type="http://schemas.openxmlformats.org/officeDocument/2006/relationships/customXml" Target="../ink/ink59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customXml" Target="../ink/ink19.xml"/><Relationship Id="rId38" Type="http://schemas.openxmlformats.org/officeDocument/2006/relationships/image" Target="../media/image13.png"/><Relationship Id="rId46" Type="http://schemas.openxmlformats.org/officeDocument/2006/relationships/image" Target="../media/image17.png"/><Relationship Id="rId59" Type="http://schemas.openxmlformats.org/officeDocument/2006/relationships/customXml" Target="../ink/ink36.xml"/><Relationship Id="rId67" Type="http://schemas.openxmlformats.org/officeDocument/2006/relationships/customXml" Target="../ink/ink41.xml"/><Relationship Id="rId20" Type="http://schemas.openxmlformats.org/officeDocument/2006/relationships/customXml" Target="../ink/ink10.xml"/><Relationship Id="rId41" Type="http://schemas.openxmlformats.org/officeDocument/2006/relationships/customXml" Target="../ink/ink25.xml"/><Relationship Id="rId54" Type="http://schemas.openxmlformats.org/officeDocument/2006/relationships/image" Target="../media/image21.png"/><Relationship Id="rId62" Type="http://schemas.openxmlformats.org/officeDocument/2006/relationships/image" Target="../media/image22.png"/><Relationship Id="rId70" Type="http://schemas.openxmlformats.org/officeDocument/2006/relationships/customXml" Target="../ink/ink43.xml"/><Relationship Id="rId75" Type="http://schemas.openxmlformats.org/officeDocument/2006/relationships/customXml" Target="../ink/ink46.xml"/><Relationship Id="rId83" Type="http://schemas.openxmlformats.org/officeDocument/2006/relationships/image" Target="../media/image30.png"/><Relationship Id="rId88" Type="http://schemas.openxmlformats.org/officeDocument/2006/relationships/customXml" Target="../ink/ink55.xml"/><Relationship Id="rId91" Type="http://schemas.openxmlformats.org/officeDocument/2006/relationships/customXml" Target="../ink/ink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22.xml"/><Relationship Id="rId49" Type="http://schemas.openxmlformats.org/officeDocument/2006/relationships/customXml" Target="../ink/ink29.xml"/><Relationship Id="rId57" Type="http://schemas.openxmlformats.org/officeDocument/2006/relationships/customXml" Target="../ink/ink34.xml"/><Relationship Id="rId10" Type="http://schemas.openxmlformats.org/officeDocument/2006/relationships/customXml" Target="../ink/ink4.xml"/><Relationship Id="rId31" Type="http://schemas.openxmlformats.org/officeDocument/2006/relationships/customXml" Target="../ink/ink17.xml"/><Relationship Id="rId44" Type="http://schemas.openxmlformats.org/officeDocument/2006/relationships/image" Target="../media/image16.png"/><Relationship Id="rId52" Type="http://schemas.openxmlformats.org/officeDocument/2006/relationships/image" Target="../media/image20.png"/><Relationship Id="rId60" Type="http://schemas.openxmlformats.org/officeDocument/2006/relationships/customXml" Target="../ink/ink37.xml"/><Relationship Id="rId65" Type="http://schemas.openxmlformats.org/officeDocument/2006/relationships/customXml" Target="../ink/ink40.xml"/><Relationship Id="rId73" Type="http://schemas.openxmlformats.org/officeDocument/2006/relationships/image" Target="../media/image27.png"/><Relationship Id="rId78" Type="http://schemas.openxmlformats.org/officeDocument/2006/relationships/customXml" Target="../ink/ink49.xml"/><Relationship Id="rId81" Type="http://schemas.openxmlformats.org/officeDocument/2006/relationships/image" Target="../media/image29.png"/><Relationship Id="rId86" Type="http://schemas.openxmlformats.org/officeDocument/2006/relationships/customXml" Target="../ink/ink54.xml"/><Relationship Id="rId94" Type="http://schemas.openxmlformats.org/officeDocument/2006/relationships/customXml" Target="../ink/ink60.xml"/><Relationship Id="rId4" Type="http://schemas.openxmlformats.org/officeDocument/2006/relationships/image" Target="../media/image3.svg"/><Relationship Id="rId9" Type="http://schemas.openxmlformats.org/officeDocument/2006/relationships/customXml" Target="../ink/ink3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4.xml"/><Relationship Id="rId34" Type="http://schemas.openxmlformats.org/officeDocument/2006/relationships/customXml" Target="../ink/ink20.xml"/><Relationship Id="rId50" Type="http://schemas.openxmlformats.org/officeDocument/2006/relationships/image" Target="../media/image19.png"/><Relationship Id="rId55" Type="http://schemas.openxmlformats.org/officeDocument/2006/relationships/customXml" Target="../ink/ink32.xml"/><Relationship Id="rId76" Type="http://schemas.openxmlformats.org/officeDocument/2006/relationships/customXml" Target="../ink/ink47.xml"/><Relationship Id="rId7" Type="http://schemas.openxmlformats.org/officeDocument/2006/relationships/customXml" Target="../ink/ink2.xml"/><Relationship Id="rId71" Type="http://schemas.openxmlformats.org/officeDocument/2006/relationships/image" Target="../media/image26.png"/><Relationship Id="rId92" Type="http://schemas.openxmlformats.org/officeDocument/2006/relationships/customXml" Target="../ink/ink58.xml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5.xml"/><Relationship Id="rId24" Type="http://schemas.openxmlformats.org/officeDocument/2006/relationships/customXml" Target="../ink/ink12.xml"/><Relationship Id="rId40" Type="http://schemas.openxmlformats.org/officeDocument/2006/relationships/image" Target="../media/image14.png"/><Relationship Id="rId45" Type="http://schemas.openxmlformats.org/officeDocument/2006/relationships/customXml" Target="../ink/ink27.xml"/><Relationship Id="rId66" Type="http://schemas.openxmlformats.org/officeDocument/2006/relationships/image" Target="../media/image24.png"/><Relationship Id="rId87" Type="http://schemas.openxmlformats.org/officeDocument/2006/relationships/image" Target="../media/image31.png"/><Relationship Id="rId61" Type="http://schemas.openxmlformats.org/officeDocument/2006/relationships/customXml" Target="../ink/ink38.xml"/><Relationship Id="rId82" Type="http://schemas.openxmlformats.org/officeDocument/2006/relationships/customXml" Target="../ink/ink5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6.xml"/><Relationship Id="rId35" Type="http://schemas.openxmlformats.org/officeDocument/2006/relationships/customXml" Target="../ink/ink21.xml"/><Relationship Id="rId56" Type="http://schemas.openxmlformats.org/officeDocument/2006/relationships/customXml" Target="../ink/ink33.xml"/><Relationship Id="rId77" Type="http://schemas.openxmlformats.org/officeDocument/2006/relationships/customXml" Target="../ink/ink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EB2FB5-931C-31D5-74A2-00A6F1650317}"/>
              </a:ext>
            </a:extLst>
          </p:cNvPr>
          <p:cNvSpPr txBox="1"/>
          <p:nvPr/>
        </p:nvSpPr>
        <p:spPr>
          <a:xfrm>
            <a:off x="1381125" y="772856"/>
            <a:ext cx="81676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쿠버네티스를</a:t>
            </a:r>
            <a:r>
              <a:rPr lang="ko-KR" altLang="en-US" sz="4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활용한</a:t>
            </a:r>
            <a:endParaRPr lang="en-US" altLang="ko-KR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4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손쉬운 </a:t>
            </a:r>
            <a:r>
              <a:rPr lang="ko-KR" altLang="en-US" sz="4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자동 이중화 배포</a:t>
            </a:r>
            <a:r>
              <a:rPr lang="ko-KR" altLang="en-US" sz="4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서비스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9E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33B56D-1045-5565-D789-F405929FCA09}"/>
              </a:ext>
            </a:extLst>
          </p:cNvPr>
          <p:cNvSpPr txBox="1"/>
          <p:nvPr/>
        </p:nvSpPr>
        <p:spPr>
          <a:xfrm>
            <a:off x="9160819" y="578469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논스탑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9E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87D2F-0483-1C9E-4BFE-75C7EF38E4F3}"/>
              </a:ext>
            </a:extLst>
          </p:cNvPr>
          <p:cNvSpPr txBox="1"/>
          <p:nvPr/>
        </p:nvSpPr>
        <p:spPr>
          <a:xfrm>
            <a:off x="9160819" y="6085144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오정은 안희주 이지우 윤동근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FD740A-9C99-6878-EB20-C4D4B98D823E}"/>
              </a:ext>
            </a:extLst>
          </p:cNvPr>
          <p:cNvSpPr/>
          <p:nvPr/>
        </p:nvSpPr>
        <p:spPr>
          <a:xfrm>
            <a:off x="0" y="0"/>
            <a:ext cx="714375" cy="6857995"/>
          </a:xfrm>
          <a:prstGeom prst="rect">
            <a:avLst/>
          </a:prstGeom>
          <a:solidFill>
            <a:srgbClr val="2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561513-C0A6-0170-F858-F37EC686AF5D}"/>
              </a:ext>
            </a:extLst>
          </p:cNvPr>
          <p:cNvSpPr/>
          <p:nvPr/>
        </p:nvSpPr>
        <p:spPr>
          <a:xfrm>
            <a:off x="1520825" y="544267"/>
            <a:ext cx="655638" cy="79829"/>
          </a:xfrm>
          <a:prstGeom prst="rect">
            <a:avLst/>
          </a:prstGeom>
          <a:solidFill>
            <a:srgbClr val="465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2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BC5B362-34E8-8C1F-1050-841CF14A15C7}"/>
              </a:ext>
            </a:extLst>
          </p:cNvPr>
          <p:cNvSpPr/>
          <p:nvPr/>
        </p:nvSpPr>
        <p:spPr>
          <a:xfrm>
            <a:off x="0" y="0"/>
            <a:ext cx="2196353" cy="6857995"/>
          </a:xfrm>
          <a:prstGeom prst="rect">
            <a:avLst/>
          </a:prstGeom>
          <a:solidFill>
            <a:srgbClr val="2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0C108-A75B-FD26-7FBC-F5CD899EBEBE}"/>
              </a:ext>
            </a:extLst>
          </p:cNvPr>
          <p:cNvSpPr txBox="1"/>
          <p:nvPr/>
        </p:nvSpPr>
        <p:spPr>
          <a:xfrm>
            <a:off x="399198" y="582356"/>
            <a:ext cx="1496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Contents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663AD-D073-E523-81C8-B9E095AFCDC9}"/>
              </a:ext>
            </a:extLst>
          </p:cNvPr>
          <p:cNvSpPr txBox="1"/>
          <p:nvPr/>
        </p:nvSpPr>
        <p:spPr>
          <a:xfrm>
            <a:off x="3049015" y="582357"/>
            <a:ext cx="1221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01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09226-5985-4D2D-B3BA-71F8F2258EE3}"/>
              </a:ext>
            </a:extLst>
          </p:cNvPr>
          <p:cNvSpPr txBox="1"/>
          <p:nvPr/>
        </p:nvSpPr>
        <p:spPr>
          <a:xfrm>
            <a:off x="3049015" y="1582183"/>
            <a:ext cx="292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요약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72126C-A01A-9881-1C3B-16A710C0A899}"/>
              </a:ext>
            </a:extLst>
          </p:cNvPr>
          <p:cNvSpPr/>
          <p:nvPr/>
        </p:nvSpPr>
        <p:spPr>
          <a:xfrm>
            <a:off x="3172457" y="1434766"/>
            <a:ext cx="390590" cy="70150"/>
          </a:xfrm>
          <a:prstGeom prst="rect">
            <a:avLst/>
          </a:prstGeom>
          <a:solidFill>
            <a:srgbClr val="465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1DA9CC-7BD5-A18B-7175-78129EEA03FE}"/>
              </a:ext>
            </a:extLst>
          </p:cNvPr>
          <p:cNvSpPr txBox="1"/>
          <p:nvPr/>
        </p:nvSpPr>
        <p:spPr>
          <a:xfrm>
            <a:off x="3049014" y="2268682"/>
            <a:ext cx="252336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 요약 소개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팀원 역할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F1FCFE-0AE4-86BD-F721-022608770C21}"/>
              </a:ext>
            </a:extLst>
          </p:cNvPr>
          <p:cNvSpPr txBox="1"/>
          <p:nvPr/>
        </p:nvSpPr>
        <p:spPr>
          <a:xfrm>
            <a:off x="7143719" y="582356"/>
            <a:ext cx="1397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02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37E23E-9A59-9DC3-2C0A-0B9145FE45D0}"/>
              </a:ext>
            </a:extLst>
          </p:cNvPr>
          <p:cNvSpPr txBox="1"/>
          <p:nvPr/>
        </p:nvSpPr>
        <p:spPr>
          <a:xfrm>
            <a:off x="7143719" y="1582182"/>
            <a:ext cx="306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진행 현황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F70430-28A6-9C8F-176C-0EC552DB1FE7}"/>
              </a:ext>
            </a:extLst>
          </p:cNvPr>
          <p:cNvSpPr/>
          <p:nvPr/>
        </p:nvSpPr>
        <p:spPr>
          <a:xfrm>
            <a:off x="7267161" y="1434765"/>
            <a:ext cx="390590" cy="70150"/>
          </a:xfrm>
          <a:prstGeom prst="rect">
            <a:avLst/>
          </a:prstGeom>
          <a:solidFill>
            <a:srgbClr val="465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5C286A-248F-3FFF-5715-2AA15F5D2437}"/>
              </a:ext>
            </a:extLst>
          </p:cNvPr>
          <p:cNvSpPr txBox="1"/>
          <p:nvPr/>
        </p:nvSpPr>
        <p:spPr>
          <a:xfrm>
            <a:off x="7143719" y="2274231"/>
            <a:ext cx="310178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및 이슈 관리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현황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이슈 및 질문 사항</a:t>
            </a:r>
          </a:p>
        </p:txBody>
      </p:sp>
      <p:pic>
        <p:nvPicPr>
          <p:cNvPr id="20" name="그림 19" descr="클립아트, 만화 영화, 이모티콘, 스마일리이(가) 표시된 사진&#10;&#10;자동 생성된 설명">
            <a:extLst>
              <a:ext uri="{FF2B5EF4-FFF2-40B4-BE49-F238E27FC236}">
                <a16:creationId xmlns:a16="http://schemas.microsoft.com/office/drawing/2014/main" id="{0AA574B9-809C-CC90-649D-6357AE00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240" y="4485786"/>
            <a:ext cx="2929297" cy="24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>
            <a:extLst>
              <a:ext uri="{FF2B5EF4-FFF2-40B4-BE49-F238E27FC236}">
                <a16:creationId xmlns:a16="http://schemas.microsoft.com/office/drawing/2014/main" id="{DCDDD7D3-EB01-648C-2BB8-A1D28F38B461}"/>
              </a:ext>
            </a:extLst>
          </p:cNvPr>
          <p:cNvGrpSpPr>
            <a:grpSpLocks/>
          </p:cNvGrpSpPr>
          <p:nvPr/>
        </p:nvGrpSpPr>
        <p:grpSpPr>
          <a:xfrm>
            <a:off x="1945442" y="2956006"/>
            <a:ext cx="2369254" cy="2944747"/>
            <a:chOff x="458060" y="2450130"/>
            <a:chExt cx="3016852" cy="3319152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5E016EB-7657-5B41-7B45-8A804B789BA9}"/>
                </a:ext>
              </a:extLst>
            </p:cNvPr>
            <p:cNvCxnSpPr>
              <a:cxnSpLocks/>
            </p:cNvCxnSpPr>
            <p:nvPr/>
          </p:nvCxnSpPr>
          <p:spPr>
            <a:xfrm>
              <a:off x="594912" y="3052527"/>
              <a:ext cx="2880000" cy="9608"/>
            </a:xfrm>
            <a:prstGeom prst="line">
              <a:avLst/>
            </a:prstGeom>
            <a:ln w="12700">
              <a:solidFill>
                <a:srgbClr val="9B9D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FF4965-AC9F-BF8B-FA33-0F5F8315FAD5}"/>
                </a:ext>
              </a:extLst>
            </p:cNvPr>
            <p:cNvSpPr txBox="1">
              <a:spLocks/>
            </p:cNvSpPr>
            <p:nvPr/>
          </p:nvSpPr>
          <p:spPr>
            <a:xfrm>
              <a:off x="594912" y="2450130"/>
              <a:ext cx="1974851" cy="38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659E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오정은</a:t>
              </a:r>
              <a:endPara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62688F2-94D2-E757-6F9F-0F013F1A62AD}"/>
                </a:ext>
              </a:extLst>
            </p:cNvPr>
            <p:cNvSpPr txBox="1">
              <a:spLocks/>
            </p:cNvSpPr>
            <p:nvPr/>
          </p:nvSpPr>
          <p:spPr>
            <a:xfrm>
              <a:off x="503354" y="3116823"/>
              <a:ext cx="1892301" cy="615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26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ㆍ</a:t>
              </a:r>
              <a:r>
                <a:rPr lang="ko-KR" altLang="en-US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26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도커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26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/ </a:t>
              </a:r>
              <a:r>
                <a:rPr lang="ko-KR" altLang="en-US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26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젠킨스</a:t>
              </a:r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26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ㆍ</a:t>
              </a:r>
              <a:r>
                <a:rPr lang="ko-KR" altLang="en-US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26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백엔드</a:t>
              </a:r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8B30710-55A4-AB35-DFD9-144A2D1578DA}"/>
                </a:ext>
              </a:extLst>
            </p:cNvPr>
            <p:cNvCxnSpPr>
              <a:cxnSpLocks/>
            </p:cNvCxnSpPr>
            <p:nvPr/>
          </p:nvCxnSpPr>
          <p:spPr>
            <a:xfrm>
              <a:off x="594912" y="5346007"/>
              <a:ext cx="2880000" cy="12475"/>
            </a:xfrm>
            <a:prstGeom prst="line">
              <a:avLst/>
            </a:prstGeom>
            <a:ln w="12700">
              <a:solidFill>
                <a:srgbClr val="9B9D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E1DB7BC-D662-702E-DE9A-C75B07F29811}"/>
                </a:ext>
              </a:extLst>
            </p:cNvPr>
            <p:cNvSpPr txBox="1">
              <a:spLocks/>
            </p:cNvSpPr>
            <p:nvPr/>
          </p:nvSpPr>
          <p:spPr>
            <a:xfrm>
              <a:off x="594912" y="4743610"/>
              <a:ext cx="1974851" cy="38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659E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이지우</a:t>
              </a:r>
              <a:endPara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B8E99F2-58F4-8D96-5A8B-67B873DE79F4}"/>
                </a:ext>
              </a:extLst>
            </p:cNvPr>
            <p:cNvSpPr txBox="1">
              <a:spLocks/>
            </p:cNvSpPr>
            <p:nvPr/>
          </p:nvSpPr>
          <p:spPr>
            <a:xfrm>
              <a:off x="458060" y="5424469"/>
              <a:ext cx="1892301" cy="344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26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ㆍ</a:t>
              </a:r>
              <a:r>
                <a:rPr lang="ko-KR" altLang="en-US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26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쿠버네티스</a:t>
              </a:r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7217B66-454A-CDD6-5DC3-C8C65BF7BF76}"/>
              </a:ext>
            </a:extLst>
          </p:cNvPr>
          <p:cNvGrpSpPr>
            <a:grpSpLocks/>
          </p:cNvGrpSpPr>
          <p:nvPr/>
        </p:nvGrpSpPr>
        <p:grpSpPr>
          <a:xfrm>
            <a:off x="7877302" y="3062944"/>
            <a:ext cx="2353115" cy="3364018"/>
            <a:chOff x="8722685" y="2440411"/>
            <a:chExt cx="2996300" cy="3936547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18D43BF-A7C4-9710-D611-371B84709A76}"/>
                </a:ext>
              </a:extLst>
            </p:cNvPr>
            <p:cNvCxnSpPr>
              <a:cxnSpLocks/>
            </p:cNvCxnSpPr>
            <p:nvPr/>
          </p:nvCxnSpPr>
          <p:spPr>
            <a:xfrm>
              <a:off x="8722685" y="3052527"/>
              <a:ext cx="2880000" cy="12475"/>
            </a:xfrm>
            <a:prstGeom prst="line">
              <a:avLst/>
            </a:prstGeom>
            <a:ln w="12700">
              <a:solidFill>
                <a:srgbClr val="9B9D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589CA8D-83DC-0997-B86C-0121A57EFA1A}"/>
                </a:ext>
              </a:extLst>
            </p:cNvPr>
            <p:cNvGrpSpPr>
              <a:grpSpLocks/>
            </p:cNvGrpSpPr>
            <p:nvPr/>
          </p:nvGrpSpPr>
          <p:grpSpPr>
            <a:xfrm>
              <a:off x="9627835" y="2440411"/>
              <a:ext cx="1993334" cy="1305457"/>
              <a:chOff x="9627835" y="2477531"/>
              <a:chExt cx="1993334" cy="130545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AB68FE-9FC3-B9DC-AF25-DC42BD27C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27835" y="2477531"/>
                <a:ext cx="1974850" cy="39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6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659E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안희주</a:t>
                </a:r>
                <a:endPara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659E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3090AA8-A353-2C5D-FCA4-ECC802FEC5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62685" y="3144083"/>
                <a:ext cx="1458484" cy="638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6263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ㆍ</a:t>
                </a:r>
                <a:r>
                  <a:rPr lang="ko-KR" altLang="en-US" sz="12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6263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프론트엔드</a:t>
                </a:r>
                <a:endPara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26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6263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ㆍ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6263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모니터링</a:t>
                </a:r>
              </a:p>
            </p:txBody>
          </p: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9C4B564-FEC2-48B2-2FBF-BB4C0844D2B2}"/>
                </a:ext>
              </a:extLst>
            </p:cNvPr>
            <p:cNvCxnSpPr>
              <a:cxnSpLocks/>
            </p:cNvCxnSpPr>
            <p:nvPr/>
          </p:nvCxnSpPr>
          <p:spPr>
            <a:xfrm>
              <a:off x="8722685" y="5346007"/>
              <a:ext cx="2880000" cy="12475"/>
            </a:xfrm>
            <a:prstGeom prst="line">
              <a:avLst/>
            </a:prstGeom>
            <a:ln w="12700">
              <a:solidFill>
                <a:srgbClr val="9B9D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3E509E3-CA1F-4898-DDF4-88E797D0ABED}"/>
                </a:ext>
              </a:extLst>
            </p:cNvPr>
            <p:cNvGrpSpPr>
              <a:grpSpLocks/>
            </p:cNvGrpSpPr>
            <p:nvPr/>
          </p:nvGrpSpPr>
          <p:grpSpPr>
            <a:xfrm>
              <a:off x="9627835" y="4733891"/>
              <a:ext cx="2091150" cy="1643067"/>
              <a:chOff x="9627835" y="2477531"/>
              <a:chExt cx="2091150" cy="1643067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32283D6-10E2-F8A2-E54D-78272E04E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27835" y="2477531"/>
                <a:ext cx="1974850" cy="39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6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659E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윤동근</a:t>
                </a:r>
                <a:endPara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659E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10FA3EC-078D-4AEF-CC59-029915AB6B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62685" y="3200770"/>
                <a:ext cx="1556300" cy="91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6263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ㆍ</a:t>
                </a:r>
                <a:r>
                  <a:rPr lang="ko-KR" altLang="en-US" sz="12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6263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도커</a:t>
                </a: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6263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/</a:t>
                </a:r>
                <a:r>
                  <a:rPr lang="ko-KR" altLang="en-US" sz="12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6263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젠킨스</a:t>
                </a:r>
                <a:endPara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26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6263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ㆍ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6263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쉘 스크립트         </a:t>
                </a:r>
                <a:b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6263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</a:b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6263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 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26263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엔지니어</a:t>
                </a: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6DDD1B-D347-87F5-6162-FE05CA0A1078}"/>
              </a:ext>
            </a:extLst>
          </p:cNvPr>
          <p:cNvSpPr/>
          <p:nvPr/>
        </p:nvSpPr>
        <p:spPr>
          <a:xfrm>
            <a:off x="683337" y="544267"/>
            <a:ext cx="502526" cy="60571"/>
          </a:xfrm>
          <a:prstGeom prst="rect">
            <a:avLst/>
          </a:prstGeom>
          <a:solidFill>
            <a:srgbClr val="465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EDB37-DF2D-25E5-4C11-7F83655E28D6}"/>
              </a:ext>
            </a:extLst>
          </p:cNvPr>
          <p:cNvSpPr txBox="1"/>
          <p:nvPr/>
        </p:nvSpPr>
        <p:spPr>
          <a:xfrm>
            <a:off x="594912" y="753806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요약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4A65052-6E5E-4D51-3CD4-17D813B32B46}"/>
              </a:ext>
            </a:extLst>
          </p:cNvPr>
          <p:cNvSpPr/>
          <p:nvPr/>
        </p:nvSpPr>
        <p:spPr>
          <a:xfrm>
            <a:off x="4449215" y="2721645"/>
            <a:ext cx="3293568" cy="3293568"/>
          </a:xfrm>
          <a:prstGeom prst="ellipse">
            <a:avLst/>
          </a:prstGeom>
          <a:solidFill>
            <a:srgbClr val="EB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DA5A351-156E-1895-D16E-3ABE03833E5D}"/>
              </a:ext>
            </a:extLst>
          </p:cNvPr>
          <p:cNvSpPr/>
          <p:nvPr/>
        </p:nvSpPr>
        <p:spPr>
          <a:xfrm>
            <a:off x="4781549" y="3053979"/>
            <a:ext cx="2628900" cy="2628900"/>
          </a:xfrm>
          <a:prstGeom prst="ellipse">
            <a:avLst/>
          </a:prstGeom>
          <a:solidFill>
            <a:srgbClr val="465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Role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1FE4A2-5261-C84F-491B-D6C7E3EBB755}"/>
              </a:ext>
            </a:extLst>
          </p:cNvPr>
          <p:cNvSpPr/>
          <p:nvPr/>
        </p:nvSpPr>
        <p:spPr>
          <a:xfrm>
            <a:off x="6558547" y="2429920"/>
            <a:ext cx="1368386" cy="1368384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465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FBC39D2-9400-FFAB-DCCE-3E11CE9E8E2F}"/>
              </a:ext>
            </a:extLst>
          </p:cNvPr>
          <p:cNvSpPr/>
          <p:nvPr/>
        </p:nvSpPr>
        <p:spPr>
          <a:xfrm>
            <a:off x="6558548" y="4830979"/>
            <a:ext cx="1368386" cy="1368384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465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96C48DD-9E79-45FB-1A05-D76E556699D5}"/>
              </a:ext>
            </a:extLst>
          </p:cNvPr>
          <p:cNvSpPr/>
          <p:nvPr/>
        </p:nvSpPr>
        <p:spPr>
          <a:xfrm>
            <a:off x="4265068" y="4830978"/>
            <a:ext cx="1368386" cy="1368384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465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9DF0D8A-76A0-A5B1-5367-7CACB9577752}"/>
              </a:ext>
            </a:extLst>
          </p:cNvPr>
          <p:cNvSpPr/>
          <p:nvPr/>
        </p:nvSpPr>
        <p:spPr>
          <a:xfrm>
            <a:off x="4265067" y="2429919"/>
            <a:ext cx="1368386" cy="1368384"/>
          </a:xfrm>
          <a:custGeom>
            <a:avLst/>
            <a:gdLst>
              <a:gd name="connsiteX0" fmla="*/ 0 w 1424781"/>
              <a:gd name="connsiteY0" fmla="*/ 712391 h 1424781"/>
              <a:gd name="connsiteX1" fmla="*/ 712391 w 1424781"/>
              <a:gd name="connsiteY1" fmla="*/ 0 h 1424781"/>
              <a:gd name="connsiteX2" fmla="*/ 1424782 w 1424781"/>
              <a:gd name="connsiteY2" fmla="*/ 712391 h 1424781"/>
              <a:gd name="connsiteX3" fmla="*/ 712391 w 1424781"/>
              <a:gd name="connsiteY3" fmla="*/ 1424782 h 1424781"/>
              <a:gd name="connsiteX4" fmla="*/ 0 w 1424781"/>
              <a:gd name="connsiteY4" fmla="*/ 712391 h 142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81" h="1424781">
                <a:moveTo>
                  <a:pt x="0" y="712391"/>
                </a:moveTo>
                <a:cubicBezTo>
                  <a:pt x="0" y="318948"/>
                  <a:pt x="318948" y="0"/>
                  <a:pt x="712391" y="0"/>
                </a:cubicBezTo>
                <a:cubicBezTo>
                  <a:pt x="1105834" y="0"/>
                  <a:pt x="1424782" y="318948"/>
                  <a:pt x="1424782" y="712391"/>
                </a:cubicBezTo>
                <a:cubicBezTo>
                  <a:pt x="1424782" y="1105834"/>
                  <a:pt x="1105834" y="1424782"/>
                  <a:pt x="712391" y="1424782"/>
                </a:cubicBezTo>
                <a:cubicBezTo>
                  <a:pt x="318948" y="1424782"/>
                  <a:pt x="0" y="1105834"/>
                  <a:pt x="0" y="712391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465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그래픽 28" descr="예술가 여성 단색으로 채워진">
            <a:extLst>
              <a:ext uri="{FF2B5EF4-FFF2-40B4-BE49-F238E27FC236}">
                <a16:creationId xmlns:a16="http://schemas.microsoft.com/office/drawing/2014/main" id="{78E6502A-C145-4C31-2617-63240C685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173" y="2810397"/>
            <a:ext cx="638175" cy="638175"/>
          </a:xfrm>
          <a:prstGeom prst="rect">
            <a:avLst/>
          </a:prstGeom>
        </p:spPr>
      </p:pic>
      <p:pic>
        <p:nvPicPr>
          <p:cNvPr id="34" name="그래픽 33" descr="예술가 여성 단색으로 채워진">
            <a:extLst>
              <a:ext uri="{FF2B5EF4-FFF2-40B4-BE49-F238E27FC236}">
                <a16:creationId xmlns:a16="http://schemas.microsoft.com/office/drawing/2014/main" id="{8C6F3661-C4E9-7282-4F31-4D807D8B4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548" y="2803987"/>
            <a:ext cx="638175" cy="638175"/>
          </a:xfrm>
          <a:prstGeom prst="rect">
            <a:avLst/>
          </a:prstGeom>
        </p:spPr>
      </p:pic>
      <p:pic>
        <p:nvPicPr>
          <p:cNvPr id="37" name="그래픽 36" descr="예술가 여성 단색으로 채워진">
            <a:extLst>
              <a:ext uri="{FF2B5EF4-FFF2-40B4-BE49-F238E27FC236}">
                <a16:creationId xmlns:a16="http://schemas.microsoft.com/office/drawing/2014/main" id="{E21B16E5-C397-C00A-7597-B269F3F51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170" y="5193964"/>
            <a:ext cx="638175" cy="638175"/>
          </a:xfrm>
          <a:prstGeom prst="rect">
            <a:avLst/>
          </a:prstGeom>
        </p:spPr>
      </p:pic>
      <p:pic>
        <p:nvPicPr>
          <p:cNvPr id="42" name="그래픽 41" descr="예술가 여성 단색으로 채워진">
            <a:extLst>
              <a:ext uri="{FF2B5EF4-FFF2-40B4-BE49-F238E27FC236}">
                <a16:creationId xmlns:a16="http://schemas.microsoft.com/office/drawing/2014/main" id="{0DA743FE-CF49-0040-8A9E-F0B144B3B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653" y="5193964"/>
            <a:ext cx="638175" cy="638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0C9CA6-F3B4-0080-34AE-F02A3FA21406}"/>
              </a:ext>
            </a:extLst>
          </p:cNvPr>
          <p:cNvSpPr txBox="1">
            <a:spLocks/>
          </p:cNvSpPr>
          <p:nvPr/>
        </p:nvSpPr>
        <p:spPr>
          <a:xfrm>
            <a:off x="594911" y="1359418"/>
            <a:ext cx="5766131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중단으로 인해 사용자가 불편함을 겪지 않도록 이중화 작업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편리함을 높이기 위해 자동화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DCFC767-723A-EEAE-1D0D-25AF2E30DA37}"/>
                  </a:ext>
                </a:extLst>
              </p14:cNvPr>
              <p14:cNvContentPartPr/>
              <p14:nvPr/>
            </p14:nvContentPartPr>
            <p14:xfrm>
              <a:off x="7348700" y="5496859"/>
              <a:ext cx="24840" cy="6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DCFC767-723A-EEAE-1D0D-25AF2E30DA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0700" y="5460859"/>
                <a:ext cx="604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8FA8075-3A33-0A92-16FE-A993A8808F61}"/>
                  </a:ext>
                </a:extLst>
              </p14:cNvPr>
              <p14:cNvContentPartPr/>
              <p14:nvPr/>
            </p14:nvContentPartPr>
            <p14:xfrm>
              <a:off x="7354460" y="5474539"/>
              <a:ext cx="144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8FA8075-3A33-0A92-16FE-A993A8808F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36460" y="5438539"/>
                <a:ext cx="37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17C59AB-38AC-3BCC-BCD0-2991524922A2}"/>
                  </a:ext>
                </a:extLst>
              </p14:cNvPr>
              <p14:cNvContentPartPr/>
              <p14:nvPr/>
            </p14:nvContentPartPr>
            <p14:xfrm>
              <a:off x="7371020" y="5507299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17C59AB-38AC-3BCC-BCD0-2991524922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3020" y="547129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F2285B8-4E0C-5864-033E-5B3D8E3EB50F}"/>
                  </a:ext>
                </a:extLst>
              </p14:cNvPr>
              <p14:cNvContentPartPr/>
              <p14:nvPr/>
            </p14:nvContentPartPr>
            <p14:xfrm>
              <a:off x="7371020" y="5507299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F2285B8-4E0C-5864-033E-5B3D8E3EB5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3020" y="547129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C39CEBA-5CFD-6BA6-DA73-06187329B148}"/>
                  </a:ext>
                </a:extLst>
              </p14:cNvPr>
              <p14:cNvContentPartPr/>
              <p14:nvPr/>
            </p14:nvContentPartPr>
            <p14:xfrm>
              <a:off x="7368500" y="5507299"/>
              <a:ext cx="288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C39CEBA-5CFD-6BA6-DA73-06187329B1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0500" y="5471299"/>
                <a:ext cx="38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0111ABC-CEC2-98DE-0305-E78419B10DBD}"/>
                  </a:ext>
                </a:extLst>
              </p14:cNvPr>
              <p14:cNvContentPartPr/>
              <p14:nvPr/>
            </p14:nvContentPartPr>
            <p14:xfrm>
              <a:off x="7101020" y="5367619"/>
              <a:ext cx="61200" cy="1558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0111ABC-CEC2-98DE-0305-E78419B10D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92020" y="5358598"/>
                <a:ext cx="78840" cy="173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6880E2B3-8488-4275-A81B-2CE355E6F20E}"/>
                  </a:ext>
                </a:extLst>
              </p14:cNvPr>
              <p14:cNvContentPartPr/>
              <p14:nvPr/>
            </p14:nvContentPartPr>
            <p14:xfrm>
              <a:off x="7157540" y="5502259"/>
              <a:ext cx="36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6880E2B3-8488-4275-A81B-2CE355E6F2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48540" y="54932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C9D24EEC-DA48-7675-F1F4-7B7738BC6514}"/>
                  </a:ext>
                </a:extLst>
              </p14:cNvPr>
              <p14:cNvContentPartPr/>
              <p14:nvPr/>
            </p14:nvContentPartPr>
            <p14:xfrm>
              <a:off x="7230260" y="5360779"/>
              <a:ext cx="18360" cy="1368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C9D24EEC-DA48-7675-F1F4-7B7738BC65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21260" y="5351779"/>
                <a:ext cx="360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090D7E9F-59A7-92F7-62D2-42B23B7525B6}"/>
                  </a:ext>
                </a:extLst>
              </p14:cNvPr>
              <p14:cNvContentPartPr/>
              <p14:nvPr/>
            </p14:nvContentPartPr>
            <p14:xfrm>
              <a:off x="7909200" y="5966999"/>
              <a:ext cx="80640" cy="171720"/>
            </p14:xfrm>
          </p:contentPart>
        </mc:Choice>
        <mc:Fallback xmlns=""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090D7E9F-59A7-92F7-62D2-42B23B7525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00200" y="5957999"/>
                <a:ext cx="982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785A1C0D-36BD-3B63-A1C9-29EF3ABAFCEF}"/>
                  </a:ext>
                </a:extLst>
              </p14:cNvPr>
              <p14:cNvContentPartPr/>
              <p14:nvPr/>
            </p14:nvContentPartPr>
            <p14:xfrm>
              <a:off x="7349595" y="5456684"/>
              <a:ext cx="11520" cy="36360"/>
            </p14:xfrm>
          </p:contentPart>
        </mc:Choice>
        <mc:Fallback xmlns=""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785A1C0D-36BD-3B63-A1C9-29EF3ABAFC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40595" y="5447684"/>
                <a:ext cx="291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852CBB4E-2C28-5DA4-ECFD-C5079B79693F}"/>
                  </a:ext>
                </a:extLst>
              </p14:cNvPr>
              <p14:cNvContentPartPr/>
              <p14:nvPr/>
            </p14:nvContentPartPr>
            <p14:xfrm>
              <a:off x="7120275" y="5386124"/>
              <a:ext cx="10440" cy="98640"/>
            </p14:xfrm>
          </p:contentPart>
        </mc:Choice>
        <mc:Fallback xmlns=""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852CBB4E-2C28-5DA4-ECFD-C5079B7969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11275" y="5377091"/>
                <a:ext cx="28080" cy="116345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A606C1FD-D1A3-3FFA-4D62-5632F5A2242B}"/>
              </a:ext>
            </a:extLst>
          </p:cNvPr>
          <p:cNvGrpSpPr/>
          <p:nvPr/>
        </p:nvGrpSpPr>
        <p:grpSpPr>
          <a:xfrm>
            <a:off x="7101020" y="5339899"/>
            <a:ext cx="339140" cy="194040"/>
            <a:chOff x="7101020" y="5232320"/>
            <a:chExt cx="33914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D8E59A2-7868-4AA9-9FB3-696D7386CD56}"/>
                    </a:ext>
                  </a:extLst>
                </p14:cNvPr>
                <p14:cNvContentPartPr/>
                <p14:nvPr/>
              </p14:nvContentPartPr>
              <p14:xfrm>
                <a:off x="7108580" y="5255000"/>
                <a:ext cx="28800" cy="910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D8E59A2-7868-4AA9-9FB3-696D7386CD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99940" y="5246360"/>
                  <a:ext cx="46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60D7700-8061-7D0E-3F83-C2E9AD1B0D72}"/>
                    </a:ext>
                  </a:extLst>
                </p14:cNvPr>
                <p14:cNvContentPartPr/>
                <p14:nvPr/>
              </p14:nvContentPartPr>
              <p14:xfrm>
                <a:off x="7124420" y="5346440"/>
                <a:ext cx="360" cy="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60D7700-8061-7D0E-3F83-C2E9AD1B0D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15780" y="5337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2F03F51-79BA-91AD-C3B7-DA99FF8D1306}"/>
                    </a:ext>
                  </a:extLst>
                </p14:cNvPr>
                <p14:cNvContentPartPr/>
                <p14:nvPr/>
              </p14:nvContentPartPr>
              <p14:xfrm>
                <a:off x="7124420" y="5338520"/>
                <a:ext cx="360" cy="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2F03F51-79BA-91AD-C3B7-DA99FF8D13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15780" y="5329520"/>
                  <a:ext cx="18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36FF993-4275-F4B3-7584-9E8F4B8422E8}"/>
                    </a:ext>
                  </a:extLst>
                </p14:cNvPr>
                <p14:cNvContentPartPr/>
                <p14:nvPr/>
              </p14:nvContentPartPr>
              <p14:xfrm>
                <a:off x="7121900" y="5242400"/>
                <a:ext cx="36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36FF993-4275-F4B3-7584-9E8F4B8422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13260" y="5233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9ADF2F6-777C-EB89-A818-41BB939F8656}"/>
                    </a:ext>
                  </a:extLst>
                </p14:cNvPr>
                <p14:cNvContentPartPr/>
                <p14:nvPr/>
              </p14:nvContentPartPr>
              <p14:xfrm>
                <a:off x="7139180" y="5251400"/>
                <a:ext cx="720" cy="14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9ADF2F6-777C-EB89-A818-41BB939F86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30540" y="5242760"/>
                  <a:ext cx="18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488AC3A-7213-6A96-6BB1-E59DD05861C6}"/>
                    </a:ext>
                  </a:extLst>
                </p14:cNvPr>
                <p14:cNvContentPartPr/>
                <p14:nvPr/>
              </p14:nvContentPartPr>
              <p14:xfrm>
                <a:off x="7126940" y="5242400"/>
                <a:ext cx="360" cy="3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488AC3A-7213-6A96-6BB1-E59DD05861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18300" y="5233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4855DBF-3860-5317-B687-95E568EA09FB}"/>
                    </a:ext>
                  </a:extLst>
                </p14:cNvPr>
                <p14:cNvContentPartPr/>
                <p14:nvPr/>
              </p14:nvContentPartPr>
              <p14:xfrm>
                <a:off x="7101740" y="5232320"/>
                <a:ext cx="360" cy="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4855DBF-3860-5317-B687-95E568EA09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92740" y="5223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0D8692C1-E91F-DCB2-26E2-A6B6844C708D}"/>
                    </a:ext>
                  </a:extLst>
                </p14:cNvPr>
                <p14:cNvContentPartPr/>
                <p14:nvPr/>
              </p14:nvContentPartPr>
              <p14:xfrm>
                <a:off x="7129460" y="5267600"/>
                <a:ext cx="360" cy="3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0D8692C1-E91F-DCB2-26E2-A6B6844C70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20820" y="5258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5308B6F4-5357-6B51-F7E4-C5111B99E20C}"/>
                    </a:ext>
                  </a:extLst>
                </p14:cNvPr>
                <p14:cNvContentPartPr/>
                <p14:nvPr/>
              </p14:nvContentPartPr>
              <p14:xfrm>
                <a:off x="7139900" y="5255000"/>
                <a:ext cx="360" cy="3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5308B6F4-5357-6B51-F7E4-C5111B99E2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30900" y="5246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CADF713-8BA0-D0B2-26CF-2E4D810C9826}"/>
                    </a:ext>
                  </a:extLst>
                </p14:cNvPr>
                <p14:cNvContentPartPr/>
                <p14:nvPr/>
              </p14:nvContentPartPr>
              <p14:xfrm>
                <a:off x="7124420" y="5290640"/>
                <a:ext cx="360" cy="3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CADF713-8BA0-D0B2-26CF-2E4D810C98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15780" y="5281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3956EB1-AF86-A097-3442-4C68E327FD7D}"/>
                    </a:ext>
                  </a:extLst>
                </p14:cNvPr>
                <p14:cNvContentPartPr/>
                <p14:nvPr/>
              </p14:nvContentPartPr>
              <p14:xfrm>
                <a:off x="7116860" y="5318720"/>
                <a:ext cx="360" cy="3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3956EB1-AF86-A097-3442-4C68E327FD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07860" y="5309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A646F1FF-1365-175D-BBEF-EB6843616C0E}"/>
                    </a:ext>
                  </a:extLst>
                </p14:cNvPr>
                <p14:cNvContentPartPr/>
                <p14:nvPr/>
              </p14:nvContentPartPr>
              <p14:xfrm>
                <a:off x="7106060" y="5260040"/>
                <a:ext cx="34200" cy="889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A646F1FF-1365-175D-BBEF-EB6843616C0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97060" y="5251400"/>
                  <a:ext cx="51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75475D9-66D2-1EBB-85F0-5B84CE526BB9}"/>
                    </a:ext>
                  </a:extLst>
                </p14:cNvPr>
                <p14:cNvContentPartPr/>
                <p14:nvPr/>
              </p14:nvContentPartPr>
              <p14:xfrm>
                <a:off x="7101020" y="5278040"/>
                <a:ext cx="13680" cy="730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75475D9-66D2-1EBB-85F0-5B84CE526BB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92020" y="5269040"/>
                  <a:ext cx="31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CAB544F-1241-7A80-56BB-1C8B776001FA}"/>
                    </a:ext>
                  </a:extLst>
                </p14:cNvPr>
                <p14:cNvContentPartPr/>
                <p14:nvPr/>
              </p14:nvContentPartPr>
              <p14:xfrm>
                <a:off x="7111820" y="5323040"/>
                <a:ext cx="360" cy="7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CAB544F-1241-7A80-56BB-1C8B776001F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02820" y="5314400"/>
                  <a:ext cx="18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6AFEFA5-9C8B-B463-F2FF-9D3D923CA71C}"/>
                    </a:ext>
                  </a:extLst>
                </p14:cNvPr>
                <p14:cNvContentPartPr/>
                <p14:nvPr/>
              </p14:nvContentPartPr>
              <p14:xfrm>
                <a:off x="7106420" y="5280200"/>
                <a:ext cx="5760" cy="360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6AFEFA5-9C8B-B463-F2FF-9D3D923CA71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97780" y="5271560"/>
                  <a:ext cx="23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C3EBB9DE-992E-A7AE-553B-5644C622CAA7}"/>
                    </a:ext>
                  </a:extLst>
                </p14:cNvPr>
                <p14:cNvContentPartPr/>
                <p14:nvPr/>
              </p14:nvContentPartPr>
              <p14:xfrm>
                <a:off x="7113620" y="5290640"/>
                <a:ext cx="8640" cy="360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C3EBB9DE-992E-A7AE-553B-5644C622CAA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04980" y="5281640"/>
                  <a:ext cx="26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3E020234-5C2C-53AB-8231-16508CA44391}"/>
                    </a:ext>
                  </a:extLst>
                </p14:cNvPr>
                <p14:cNvContentPartPr/>
                <p14:nvPr/>
              </p14:nvContentPartPr>
              <p14:xfrm>
                <a:off x="7195340" y="5262920"/>
                <a:ext cx="43560" cy="460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3E020234-5C2C-53AB-8231-16508CA4439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86700" y="5253920"/>
                  <a:ext cx="61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CC1BCA35-48A4-9217-6BF4-20D782CE9133}"/>
                    </a:ext>
                  </a:extLst>
                </p14:cNvPr>
                <p14:cNvContentPartPr/>
                <p14:nvPr/>
              </p14:nvContentPartPr>
              <p14:xfrm>
                <a:off x="7219100" y="5278040"/>
                <a:ext cx="10080" cy="39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CC1BCA35-48A4-9217-6BF4-20D782CE913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10100" y="5269040"/>
                  <a:ext cx="27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462A32E5-2755-FAB8-17EE-776C660D54E9}"/>
                    </a:ext>
                  </a:extLst>
                </p14:cNvPr>
                <p14:cNvContentPartPr/>
                <p14:nvPr/>
              </p14:nvContentPartPr>
              <p14:xfrm>
                <a:off x="7166180" y="5255360"/>
                <a:ext cx="79920" cy="597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462A32E5-2755-FAB8-17EE-776C660D54E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57180" y="5246720"/>
                  <a:ext cx="97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A0B8AE84-9B66-3324-0F1C-EBD570761EFB}"/>
                    </a:ext>
                  </a:extLst>
                </p14:cNvPr>
                <p14:cNvContentPartPr/>
                <p14:nvPr/>
              </p14:nvContentPartPr>
              <p14:xfrm>
                <a:off x="7228820" y="5267600"/>
                <a:ext cx="41760" cy="147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A0B8AE84-9B66-3324-0F1C-EBD570761EF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19820" y="5258960"/>
                  <a:ext cx="59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B23F5F67-6D2C-BD75-FA2C-769886E5BA1A}"/>
                    </a:ext>
                  </a:extLst>
                </p14:cNvPr>
                <p14:cNvContentPartPr/>
                <p14:nvPr/>
              </p14:nvContentPartPr>
              <p14:xfrm>
                <a:off x="7225365" y="5253765"/>
                <a:ext cx="360" cy="3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B23F5F67-6D2C-BD75-FA2C-769886E5BA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16725" y="52451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0E0BB966-7A0C-D3DB-FF57-3A09BB2DD0B0}"/>
                    </a:ext>
                  </a:extLst>
                </p14:cNvPr>
                <p14:cNvContentPartPr/>
                <p14:nvPr/>
              </p14:nvContentPartPr>
              <p14:xfrm>
                <a:off x="7221765" y="5251965"/>
                <a:ext cx="360" cy="36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0E0BB966-7A0C-D3DB-FF57-3A09BB2DD0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12765" y="52429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6EE9A6E1-2AC4-BAE7-BF3D-33744EFED14E}"/>
                    </a:ext>
                  </a:extLst>
                </p14:cNvPr>
                <p14:cNvContentPartPr/>
                <p14:nvPr/>
              </p14:nvContentPartPr>
              <p14:xfrm>
                <a:off x="7209885" y="5251965"/>
                <a:ext cx="720" cy="3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6EE9A6E1-2AC4-BAE7-BF3D-33744EFED1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00885" y="5242965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4C3B96E5-F8F0-4ED3-9714-AC5AA50FD749}"/>
                    </a:ext>
                  </a:extLst>
                </p14:cNvPr>
                <p14:cNvContentPartPr/>
                <p14:nvPr/>
              </p14:nvContentPartPr>
              <p14:xfrm>
                <a:off x="7246605" y="5263485"/>
                <a:ext cx="360" cy="3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4C3B96E5-F8F0-4ED3-9714-AC5AA50FD7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37605" y="52544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94A9FE5F-67D0-707B-E85C-C5FA2F7A32A4}"/>
                    </a:ext>
                  </a:extLst>
                </p14:cNvPr>
                <p14:cNvContentPartPr/>
                <p14:nvPr/>
              </p14:nvContentPartPr>
              <p14:xfrm>
                <a:off x="7252005" y="5265285"/>
                <a:ext cx="360" cy="36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94A9FE5F-67D0-707B-E85C-C5FA2F7A32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43365" y="52562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F8BBCEA4-A846-70EB-0DD0-56166DF20941}"/>
                    </a:ext>
                  </a:extLst>
                </p14:cNvPr>
                <p14:cNvContentPartPr/>
                <p14:nvPr/>
              </p14:nvContentPartPr>
              <p14:xfrm>
                <a:off x="7241565" y="5255565"/>
                <a:ext cx="1440" cy="36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F8BBCEA4-A846-70EB-0DD0-56166DF209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32565" y="5246925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D54ABE2C-7DBE-E4DC-8862-531708D3D85E}"/>
                    </a:ext>
                  </a:extLst>
                </p14:cNvPr>
                <p14:cNvContentPartPr/>
                <p14:nvPr/>
              </p14:nvContentPartPr>
              <p14:xfrm>
                <a:off x="7205205" y="5251965"/>
                <a:ext cx="69480" cy="2772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D54ABE2C-7DBE-E4DC-8862-531708D3D85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196205" y="5242965"/>
                  <a:ext cx="87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1C1788BD-0834-D9BC-1148-442209462C1D}"/>
                    </a:ext>
                  </a:extLst>
                </p14:cNvPr>
                <p14:cNvContentPartPr/>
                <p14:nvPr/>
              </p14:nvContentPartPr>
              <p14:xfrm>
                <a:off x="7173165" y="5253765"/>
                <a:ext cx="21960" cy="4896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1C1788BD-0834-D9BC-1148-442209462C1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64525" y="5245125"/>
                  <a:ext cx="39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A76582BC-8B54-944A-759E-35CCC2B9E18B}"/>
                    </a:ext>
                  </a:extLst>
                </p14:cNvPr>
                <p14:cNvContentPartPr/>
                <p14:nvPr/>
              </p14:nvContentPartPr>
              <p14:xfrm>
                <a:off x="7117005" y="5250165"/>
                <a:ext cx="11160" cy="12060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A76582BC-8B54-944A-759E-35CCC2B9E1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108005" y="5241165"/>
                  <a:ext cx="28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5168624D-5E01-6E8A-B305-046B750B1BF8}"/>
                    </a:ext>
                  </a:extLst>
                </p14:cNvPr>
                <p14:cNvContentPartPr/>
                <p14:nvPr/>
              </p14:nvContentPartPr>
              <p14:xfrm>
                <a:off x="7344380" y="5300720"/>
                <a:ext cx="43560" cy="1249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5168624D-5E01-6E8A-B305-046B750B1BF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335380" y="5292080"/>
                  <a:ext cx="61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CA735AC-6546-1BE5-B6D8-5741A359237A}"/>
                    </a:ext>
                  </a:extLst>
                </p14:cNvPr>
                <p14:cNvContentPartPr/>
                <p14:nvPr/>
              </p14:nvContentPartPr>
              <p14:xfrm>
                <a:off x="7353020" y="5300720"/>
                <a:ext cx="360" cy="36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CA735AC-6546-1BE5-B6D8-5741A35923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44380" y="5292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77410FA3-8356-0E1B-1EB9-E7F527C013AA}"/>
                    </a:ext>
                  </a:extLst>
                </p14:cNvPr>
                <p14:cNvContentPartPr/>
                <p14:nvPr/>
              </p14:nvContentPartPr>
              <p14:xfrm>
                <a:off x="7347980" y="5313320"/>
                <a:ext cx="5400" cy="18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77410FA3-8356-0E1B-1EB9-E7F527C013A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39340" y="5304680"/>
                  <a:ext cx="23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F59D8FB7-C1B1-9623-E173-AB914675EEF6}"/>
                    </a:ext>
                  </a:extLst>
                </p14:cNvPr>
                <p14:cNvContentPartPr/>
                <p14:nvPr/>
              </p14:nvContentPartPr>
              <p14:xfrm>
                <a:off x="7325300" y="5386040"/>
                <a:ext cx="9720" cy="360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F59D8FB7-C1B1-9623-E173-AB914675EE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16300" y="5377400"/>
                  <a:ext cx="27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15EDA8FE-EC66-1D5E-0C64-8A74F637FE65}"/>
                    </a:ext>
                  </a:extLst>
                </p14:cNvPr>
                <p14:cNvContentPartPr/>
                <p14:nvPr/>
              </p14:nvContentPartPr>
              <p14:xfrm>
                <a:off x="7347980" y="5358680"/>
                <a:ext cx="360" cy="72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15EDA8FE-EC66-1D5E-0C64-8A74F637FE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38980" y="5350040"/>
                  <a:ext cx="18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C8979043-CD30-0B72-E2A0-F7D47EA67218}"/>
                    </a:ext>
                  </a:extLst>
                </p14:cNvPr>
                <p14:cNvContentPartPr/>
                <p14:nvPr/>
              </p14:nvContentPartPr>
              <p14:xfrm>
                <a:off x="7353020" y="5333480"/>
                <a:ext cx="360" cy="7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C8979043-CD30-0B72-E2A0-F7D47EA672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44380" y="5324480"/>
                  <a:ext cx="18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10C4102B-03C9-2710-400D-1F516686756B}"/>
                    </a:ext>
                  </a:extLst>
                </p14:cNvPr>
                <p14:cNvContentPartPr/>
                <p14:nvPr/>
              </p14:nvContentPartPr>
              <p14:xfrm>
                <a:off x="7355540" y="5315480"/>
                <a:ext cx="360" cy="18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10C4102B-03C9-2710-400D-1F51668675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46900" y="530648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CA9A87F7-3BF7-35B0-1C8F-95F53A2746C9}"/>
                    </a:ext>
                  </a:extLst>
                </p14:cNvPr>
                <p14:cNvContentPartPr/>
                <p14:nvPr/>
              </p14:nvContentPartPr>
              <p14:xfrm>
                <a:off x="7344380" y="5326280"/>
                <a:ext cx="3960" cy="61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CA9A87F7-3BF7-35B0-1C8F-95F53A2746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35740" y="5317280"/>
                  <a:ext cx="21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4A609B55-B907-A165-5729-3EC85BC7B51E}"/>
                    </a:ext>
                  </a:extLst>
                </p14:cNvPr>
                <p14:cNvContentPartPr/>
                <p14:nvPr/>
              </p14:nvContentPartPr>
              <p14:xfrm>
                <a:off x="7336100" y="5405480"/>
                <a:ext cx="68040" cy="208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4A609B55-B907-A165-5729-3EC85BC7B5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27100" y="5396840"/>
                  <a:ext cx="85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34051BCE-AA8C-B375-154B-703C656EF46D}"/>
                    </a:ext>
                  </a:extLst>
                </p14:cNvPr>
                <p14:cNvContentPartPr/>
                <p14:nvPr/>
              </p14:nvContentPartPr>
              <p14:xfrm>
                <a:off x="7320260" y="5382080"/>
                <a:ext cx="14040" cy="302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34051BCE-AA8C-B375-154B-703C656EF4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11260" y="5373080"/>
                  <a:ext cx="31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5113CEF1-A97F-3643-AFD0-F2642D9C1D6B}"/>
                    </a:ext>
                  </a:extLst>
                </p14:cNvPr>
                <p14:cNvContentPartPr/>
                <p14:nvPr/>
              </p14:nvContentPartPr>
              <p14:xfrm>
                <a:off x="7327820" y="5316560"/>
                <a:ext cx="28800" cy="558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5113CEF1-A97F-3643-AFD0-F2642D9C1D6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18820" y="5307560"/>
                  <a:ext cx="46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6FBC2BA8-4A55-03A7-04F9-B663511775C0}"/>
                    </a:ext>
                  </a:extLst>
                </p14:cNvPr>
                <p14:cNvContentPartPr/>
                <p14:nvPr/>
              </p14:nvContentPartPr>
              <p14:xfrm>
                <a:off x="7436920" y="5378400"/>
                <a:ext cx="3240" cy="144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6FBC2BA8-4A55-03A7-04F9-B663511775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27920" y="5369400"/>
                  <a:ext cx="20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8363F4CA-9CC2-8F2D-CE86-3AD55882F64B}"/>
                    </a:ext>
                  </a:extLst>
                </p14:cNvPr>
                <p14:cNvContentPartPr/>
                <p14:nvPr/>
              </p14:nvContentPartPr>
              <p14:xfrm>
                <a:off x="7365640" y="5401800"/>
                <a:ext cx="360" cy="72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8363F4CA-9CC2-8F2D-CE86-3AD55882F64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57000" y="5393160"/>
                  <a:ext cx="18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405FD0FC-8946-0017-AF9D-68FE1B3D9832}"/>
                    </a:ext>
                  </a:extLst>
                </p14:cNvPr>
                <p14:cNvContentPartPr/>
                <p14:nvPr/>
              </p14:nvContentPartPr>
              <p14:xfrm>
                <a:off x="7368520" y="5400000"/>
                <a:ext cx="7560" cy="14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405FD0FC-8946-0017-AF9D-68FE1B3D983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59520" y="5391000"/>
                  <a:ext cx="252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6587CDB-2050-0674-69B9-23705F478068}"/>
                    </a:ext>
                  </a:extLst>
                </p14:cNvPr>
                <p14:cNvContentPartPr/>
                <p14:nvPr/>
              </p14:nvContentPartPr>
              <p14:xfrm>
                <a:off x="7112180" y="5399720"/>
                <a:ext cx="23040" cy="10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6587CDB-2050-0674-69B9-23705F47806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03180" y="5391080"/>
                  <a:ext cx="40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28891D6-79A2-6D31-ABE3-8C93F2132550}"/>
                    </a:ext>
                  </a:extLst>
                </p14:cNvPr>
                <p14:cNvContentPartPr/>
                <p14:nvPr/>
              </p14:nvContentPartPr>
              <p14:xfrm>
                <a:off x="7160060" y="5397200"/>
                <a:ext cx="360" cy="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28891D6-79A2-6D31-ABE3-8C93F21325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51060" y="5388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31684575-8DFC-22C0-51E2-32563167EA3B}"/>
                    </a:ext>
                  </a:extLst>
                </p14:cNvPr>
                <p14:cNvContentPartPr/>
                <p14:nvPr/>
              </p14:nvContentPartPr>
              <p14:xfrm>
                <a:off x="7162755" y="5404185"/>
                <a:ext cx="360" cy="36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31684575-8DFC-22C0-51E2-32563167EA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53755" y="53955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1F816A09-D8F9-DE34-7EA1-C39E606B79B1}"/>
                    </a:ext>
                  </a:extLst>
                </p14:cNvPr>
                <p14:cNvContentPartPr/>
                <p14:nvPr/>
              </p14:nvContentPartPr>
              <p14:xfrm>
                <a:off x="7162755" y="5404185"/>
                <a:ext cx="360" cy="3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1F816A09-D8F9-DE34-7EA1-C39E606B79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53755" y="53955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F1C3EEF4-5B22-C92C-5F9C-286ACA31D23F}"/>
                    </a:ext>
                  </a:extLst>
                </p14:cNvPr>
                <p14:cNvContentPartPr/>
                <p14:nvPr/>
              </p14:nvContentPartPr>
              <p14:xfrm>
                <a:off x="7158795" y="5383305"/>
                <a:ext cx="360" cy="36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F1C3EEF4-5B22-C92C-5F9C-286ACA31D2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50155" y="5374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335E68EC-428D-5A5F-29FE-E95CB75EFD95}"/>
                    </a:ext>
                  </a:extLst>
                </p14:cNvPr>
                <p14:cNvContentPartPr/>
                <p14:nvPr/>
              </p14:nvContentPartPr>
              <p14:xfrm>
                <a:off x="7117035" y="5335785"/>
                <a:ext cx="720" cy="36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335E68EC-428D-5A5F-29FE-E95CB75EFD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08035" y="5326785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DF84A3D-4DA9-BB90-B91A-9F68D3BCC224}"/>
              </a:ext>
            </a:extLst>
          </p:cNvPr>
          <p:cNvSpPr txBox="1"/>
          <p:nvPr/>
        </p:nvSpPr>
        <p:spPr>
          <a:xfrm>
            <a:off x="601647" y="177788"/>
            <a:ext cx="1391728" cy="337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Montserrat SemiBold" pitchFamily="2" charset="0"/>
                <a:ea typeface="G마켓 산스 TTF Medium" panose="02000000000000000000" pitchFamily="2" charset="-127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Montserrat SemiBold" pitchFamily="2" charset="0"/>
                <a:ea typeface="G마켓 산스 TTF Medium" panose="02000000000000000000" pitchFamily="2" charset="-127"/>
              </a:rPr>
              <a:t>프로젝트 요약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Montserrat SemiBold" pitchFamily="2" charset="0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92BCB-6F08-16F5-57BC-3BBD15A9415F}"/>
              </a:ext>
            </a:extLst>
          </p:cNvPr>
          <p:cNvSpPr txBox="1"/>
          <p:nvPr/>
        </p:nvSpPr>
        <p:spPr>
          <a:xfrm>
            <a:off x="662685" y="2005329"/>
            <a:ext cx="12308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4659E2"/>
                </a:solidFill>
              </a:rPr>
              <a:t>.zip </a:t>
            </a:r>
            <a:r>
              <a:rPr lang="ko-KR" altLang="en-US" sz="1100" b="1" dirty="0">
                <a:solidFill>
                  <a:srgbClr val="4659E2"/>
                </a:solidFill>
              </a:rPr>
              <a:t>파일로 업로드 </a:t>
            </a:r>
            <a:r>
              <a:rPr lang="en-US" altLang="ko-KR" sz="1100" b="1" dirty="0"/>
              <a:t>▶</a:t>
            </a:r>
            <a:r>
              <a:rPr lang="en-US" altLang="ko-KR" sz="1100" b="1" dirty="0">
                <a:solidFill>
                  <a:srgbClr val="4659E2"/>
                </a:solidFill>
              </a:rPr>
              <a:t> </a:t>
            </a:r>
            <a:r>
              <a:rPr lang="ko-KR" altLang="en-US" sz="1100" b="1" dirty="0" err="1">
                <a:solidFill>
                  <a:srgbClr val="4659E2"/>
                </a:solidFill>
              </a:rPr>
              <a:t>깃허브에</a:t>
            </a:r>
            <a:r>
              <a:rPr lang="ko-KR" altLang="en-US" sz="1100" b="1" dirty="0">
                <a:solidFill>
                  <a:srgbClr val="4659E2"/>
                </a:solidFill>
              </a:rPr>
              <a:t> 자동 </a:t>
            </a:r>
            <a:r>
              <a:rPr lang="ko-KR" altLang="en-US" sz="1100" b="1" dirty="0" err="1">
                <a:solidFill>
                  <a:srgbClr val="4659E2"/>
                </a:solidFill>
              </a:rPr>
              <a:t>푸쉬</a:t>
            </a:r>
            <a:r>
              <a:rPr lang="en-US" altLang="ko-KR" sz="1100" b="1" dirty="0">
                <a:solidFill>
                  <a:srgbClr val="4659E2"/>
                </a:solidFill>
              </a:rPr>
              <a:t> </a:t>
            </a:r>
            <a:r>
              <a:rPr lang="en-US" altLang="ko-KR" sz="1100" b="1" dirty="0"/>
              <a:t>▶</a:t>
            </a:r>
            <a:r>
              <a:rPr lang="en-US" altLang="ko-KR" sz="1100" b="1" dirty="0">
                <a:solidFill>
                  <a:srgbClr val="4659E2"/>
                </a:solidFill>
              </a:rPr>
              <a:t> </a:t>
            </a:r>
            <a:r>
              <a:rPr lang="ko-KR" altLang="en-US" sz="1100" b="1" dirty="0" err="1">
                <a:solidFill>
                  <a:srgbClr val="4659E2"/>
                </a:solidFill>
              </a:rPr>
              <a:t>웹훅을</a:t>
            </a:r>
            <a:r>
              <a:rPr lang="ko-KR" altLang="en-US" sz="1100" b="1" dirty="0">
                <a:solidFill>
                  <a:srgbClr val="4659E2"/>
                </a:solidFill>
              </a:rPr>
              <a:t> 통해 </a:t>
            </a:r>
            <a:r>
              <a:rPr lang="ko-KR" altLang="en-US" sz="1100" b="1" dirty="0" err="1">
                <a:solidFill>
                  <a:srgbClr val="4659E2"/>
                </a:solidFill>
              </a:rPr>
              <a:t>젠킨스</a:t>
            </a:r>
            <a:r>
              <a:rPr lang="ko-KR" altLang="en-US" sz="1100" b="1" dirty="0">
                <a:solidFill>
                  <a:srgbClr val="4659E2"/>
                </a:solidFill>
              </a:rPr>
              <a:t> 파이프라인 실행</a:t>
            </a:r>
            <a:r>
              <a:rPr lang="en-US" altLang="ko-KR" sz="1100" b="1" dirty="0">
                <a:solidFill>
                  <a:srgbClr val="4659E2"/>
                </a:solidFill>
              </a:rPr>
              <a:t> </a:t>
            </a:r>
            <a:r>
              <a:rPr lang="en-US" altLang="ko-KR" sz="1100" b="1" dirty="0"/>
              <a:t>▶</a:t>
            </a:r>
            <a:r>
              <a:rPr lang="en-US" altLang="ko-KR" sz="1100" b="1" dirty="0">
                <a:solidFill>
                  <a:srgbClr val="4659E2"/>
                </a:solidFill>
              </a:rPr>
              <a:t> </a:t>
            </a:r>
            <a:r>
              <a:rPr lang="ko-KR" altLang="en-US" sz="1100" b="1" dirty="0">
                <a:solidFill>
                  <a:srgbClr val="4659E2"/>
                </a:solidFill>
              </a:rPr>
              <a:t>작성된 </a:t>
            </a:r>
            <a:r>
              <a:rPr lang="en-US" altLang="ko-KR" sz="1100" b="1" dirty="0">
                <a:solidFill>
                  <a:srgbClr val="4659E2"/>
                </a:solidFill>
              </a:rPr>
              <a:t>YAML </a:t>
            </a:r>
            <a:r>
              <a:rPr lang="ko-KR" altLang="en-US" sz="1100" b="1" dirty="0">
                <a:solidFill>
                  <a:srgbClr val="4659E2"/>
                </a:solidFill>
              </a:rPr>
              <a:t>파일 실행</a:t>
            </a:r>
            <a:r>
              <a:rPr lang="en-US" altLang="ko-KR" sz="1100" b="1" dirty="0">
                <a:solidFill>
                  <a:srgbClr val="4659E2"/>
                </a:solidFill>
              </a:rPr>
              <a:t> </a:t>
            </a:r>
            <a:r>
              <a:rPr lang="en-US" altLang="ko-KR" sz="1100" b="1" dirty="0"/>
              <a:t>▶</a:t>
            </a:r>
            <a:r>
              <a:rPr lang="en-US" altLang="ko-KR" sz="1100" b="1" dirty="0">
                <a:solidFill>
                  <a:srgbClr val="4659E2"/>
                </a:solidFill>
              </a:rPr>
              <a:t> </a:t>
            </a:r>
            <a:r>
              <a:rPr lang="ko-KR" altLang="en-US" sz="1100" b="1" dirty="0" err="1">
                <a:solidFill>
                  <a:srgbClr val="4659E2"/>
                </a:solidFill>
              </a:rPr>
              <a:t>로드밸런서를</a:t>
            </a:r>
            <a:r>
              <a:rPr lang="ko-KR" altLang="en-US" sz="1100" b="1" dirty="0">
                <a:solidFill>
                  <a:srgbClr val="4659E2"/>
                </a:solidFill>
              </a:rPr>
              <a:t> 통해 외부 </a:t>
            </a:r>
            <a:r>
              <a:rPr lang="en-US" altLang="ko-KR" sz="1100" b="1" dirty="0">
                <a:solidFill>
                  <a:srgbClr val="4659E2"/>
                </a:solidFill>
              </a:rPr>
              <a:t>IP </a:t>
            </a:r>
            <a:r>
              <a:rPr lang="ko-KR" altLang="en-US" sz="1100" b="1" dirty="0">
                <a:solidFill>
                  <a:srgbClr val="4659E2"/>
                </a:solidFill>
              </a:rPr>
              <a:t>할당</a:t>
            </a:r>
            <a:r>
              <a:rPr lang="en-US" altLang="ko-KR" sz="1100" b="1" dirty="0">
                <a:solidFill>
                  <a:srgbClr val="4659E2"/>
                </a:solidFill>
              </a:rPr>
              <a:t> </a:t>
            </a:r>
            <a:r>
              <a:rPr lang="en-US" altLang="ko-KR" sz="1100" b="1" dirty="0"/>
              <a:t>▶</a:t>
            </a:r>
            <a:r>
              <a:rPr lang="en-US" altLang="ko-KR" sz="1100" b="1" dirty="0">
                <a:solidFill>
                  <a:srgbClr val="4659E2"/>
                </a:solidFill>
              </a:rPr>
              <a:t> </a:t>
            </a:r>
            <a:r>
              <a:rPr lang="ko-KR" altLang="en-US" sz="1100" b="1" dirty="0">
                <a:solidFill>
                  <a:srgbClr val="4659E2"/>
                </a:solidFill>
              </a:rPr>
              <a:t>배포한 서비스 모니터링</a:t>
            </a:r>
          </a:p>
        </p:txBody>
      </p:sp>
    </p:spTree>
    <p:extLst>
      <p:ext uri="{BB962C8B-B14F-4D97-AF65-F5344CB8AC3E}">
        <p14:creationId xmlns:p14="http://schemas.microsoft.com/office/powerpoint/2010/main" val="237507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8340452-F390-71DD-2597-7AC9CB03AA6B}"/>
              </a:ext>
            </a:extLst>
          </p:cNvPr>
          <p:cNvSpPr/>
          <p:nvPr/>
        </p:nvSpPr>
        <p:spPr>
          <a:xfrm>
            <a:off x="6157763" y="2353237"/>
            <a:ext cx="5421125" cy="2940423"/>
          </a:xfrm>
          <a:prstGeom prst="roundRect">
            <a:avLst>
              <a:gd name="adj" fmla="val 6051"/>
            </a:avLst>
          </a:prstGeom>
          <a:solidFill>
            <a:srgbClr val="FFFFFF"/>
          </a:solidFill>
          <a:ln w="19050">
            <a:solidFill>
              <a:srgbClr val="465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6DDD1B-D347-87F5-6162-FE05CA0A1078}"/>
              </a:ext>
            </a:extLst>
          </p:cNvPr>
          <p:cNvSpPr/>
          <p:nvPr/>
        </p:nvSpPr>
        <p:spPr>
          <a:xfrm>
            <a:off x="683337" y="544267"/>
            <a:ext cx="502526" cy="60571"/>
          </a:xfrm>
          <a:prstGeom prst="rect">
            <a:avLst/>
          </a:prstGeom>
          <a:solidFill>
            <a:srgbClr val="465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EDB37-DF2D-25E5-4C11-7F83655E28D6}"/>
              </a:ext>
            </a:extLst>
          </p:cNvPr>
          <p:cNvSpPr txBox="1"/>
          <p:nvPr/>
        </p:nvSpPr>
        <p:spPr>
          <a:xfrm>
            <a:off x="594912" y="753806"/>
            <a:ext cx="4594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및 이슈 관리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CD944BD-CAB8-3A27-FF55-EF77C306DE6B}"/>
              </a:ext>
            </a:extLst>
          </p:cNvPr>
          <p:cNvSpPr/>
          <p:nvPr/>
        </p:nvSpPr>
        <p:spPr>
          <a:xfrm>
            <a:off x="664188" y="2357719"/>
            <a:ext cx="5421125" cy="2940423"/>
          </a:xfrm>
          <a:prstGeom prst="roundRect">
            <a:avLst>
              <a:gd name="adj" fmla="val 6051"/>
            </a:avLst>
          </a:prstGeom>
          <a:solidFill>
            <a:srgbClr val="FFFFFF"/>
          </a:solidFill>
          <a:ln w="19050">
            <a:solidFill>
              <a:srgbClr val="465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07C878-FEAC-74AD-AB92-433735706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15" y="2521188"/>
            <a:ext cx="5174069" cy="2558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060B9-9B4C-DCA1-8597-F198DDA3C6CD}"/>
              </a:ext>
            </a:extLst>
          </p:cNvPr>
          <p:cNvSpPr txBox="1"/>
          <p:nvPr/>
        </p:nvSpPr>
        <p:spPr>
          <a:xfrm>
            <a:off x="6382965" y="5461611"/>
            <a:ext cx="49697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Trello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 사항 확인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공유 및 이슈 관리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376598-FF19-82B4-D8CF-08AC0D475B4F}"/>
              </a:ext>
            </a:extLst>
          </p:cNvPr>
          <p:cNvSpPr txBox="1"/>
          <p:nvPr/>
        </p:nvSpPr>
        <p:spPr>
          <a:xfrm>
            <a:off x="889867" y="5441580"/>
            <a:ext cx="49697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관리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3A54AEB-9A0B-AB5B-FD02-DA3B5BFD1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367" y="2521188"/>
            <a:ext cx="5071918" cy="2653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FE6F1C-95AF-43EE-737F-633877DC366E}"/>
              </a:ext>
            </a:extLst>
          </p:cNvPr>
          <p:cNvSpPr txBox="1"/>
          <p:nvPr/>
        </p:nvSpPr>
        <p:spPr>
          <a:xfrm>
            <a:off x="583302" y="177788"/>
            <a:ext cx="1463863" cy="337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Montserrat SemiBold" pitchFamily="2" charset="0"/>
                <a:ea typeface="G마켓 산스 TTF Medium" panose="02000000000000000000" pitchFamily="2" charset="-127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Montserrat SemiBold" pitchFamily="2" charset="0"/>
                <a:ea typeface="G마켓 산스 TTF Medium" panose="02000000000000000000" pitchFamily="2" charset="-127"/>
              </a:rPr>
              <a:t>개발 진행 현황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Montserrat SemiBold" pitchFamily="2" charset="0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741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C190AF7-D50D-BD14-A86D-F51DA0A74014}"/>
              </a:ext>
            </a:extLst>
          </p:cNvPr>
          <p:cNvCxnSpPr>
            <a:cxnSpLocks/>
          </p:cNvCxnSpPr>
          <p:nvPr/>
        </p:nvCxnSpPr>
        <p:spPr>
          <a:xfrm>
            <a:off x="1281000" y="3429000"/>
            <a:ext cx="9345931" cy="14488"/>
          </a:xfrm>
          <a:prstGeom prst="line">
            <a:avLst/>
          </a:prstGeom>
          <a:ln w="12700">
            <a:solidFill>
              <a:srgbClr val="2626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6DDD1B-D347-87F5-6162-FE05CA0A1078}"/>
              </a:ext>
            </a:extLst>
          </p:cNvPr>
          <p:cNvSpPr/>
          <p:nvPr/>
        </p:nvSpPr>
        <p:spPr>
          <a:xfrm>
            <a:off x="683337" y="544267"/>
            <a:ext cx="502526" cy="60571"/>
          </a:xfrm>
          <a:prstGeom prst="rect">
            <a:avLst/>
          </a:prstGeom>
          <a:solidFill>
            <a:srgbClr val="465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EDB37-DF2D-25E5-4C11-7F83655E28D6}"/>
              </a:ext>
            </a:extLst>
          </p:cNvPr>
          <p:cNvSpPr txBox="1"/>
          <p:nvPr/>
        </p:nvSpPr>
        <p:spPr>
          <a:xfrm>
            <a:off x="594912" y="753806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현황</a:t>
            </a:r>
            <a:endParaRPr lang="en-US" altLang="ko-KR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133299-E34A-00AA-2CB5-445019001C37}"/>
              </a:ext>
            </a:extLst>
          </p:cNvPr>
          <p:cNvSpPr/>
          <p:nvPr/>
        </p:nvSpPr>
        <p:spPr>
          <a:xfrm>
            <a:off x="1110591" y="3231156"/>
            <a:ext cx="395688" cy="395688"/>
          </a:xfrm>
          <a:prstGeom prst="ellipse">
            <a:avLst/>
          </a:prstGeom>
          <a:solidFill>
            <a:srgbClr val="2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Montserrat SemiBold" pitchFamily="2" charset="0"/>
                <a:ea typeface="G마켓 산스 TTF Medium" panose="02000000000000000000" pitchFamily="2" charset="-127"/>
              </a:rPr>
              <a:t>5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Montserrat SemiBold" pitchFamily="2" charset="0"/>
                <a:ea typeface="G마켓 산스 TTF Medium" panose="02000000000000000000" pitchFamily="2" charset="-127"/>
              </a:rPr>
              <a:t>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29F20-7E66-9E49-9A99-B62DB4938137}"/>
              </a:ext>
            </a:extLst>
          </p:cNvPr>
          <p:cNvSpPr txBox="1"/>
          <p:nvPr/>
        </p:nvSpPr>
        <p:spPr>
          <a:xfrm>
            <a:off x="590828" y="2489043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AC3A5A-3896-6462-3A49-CEFF7236E6BD}"/>
              </a:ext>
            </a:extLst>
          </p:cNvPr>
          <p:cNvSpPr txBox="1"/>
          <p:nvPr/>
        </p:nvSpPr>
        <p:spPr>
          <a:xfrm>
            <a:off x="590828" y="2806888"/>
            <a:ext cx="225425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전체적 학습 진행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0F2D77E-FC19-600E-BADA-0CFE6DBFD9F8}"/>
              </a:ext>
            </a:extLst>
          </p:cNvPr>
          <p:cNvSpPr/>
          <p:nvPr/>
        </p:nvSpPr>
        <p:spPr>
          <a:xfrm>
            <a:off x="4924853" y="3231156"/>
            <a:ext cx="395688" cy="395688"/>
          </a:xfrm>
          <a:prstGeom prst="ellipse">
            <a:avLst/>
          </a:prstGeom>
          <a:solidFill>
            <a:srgbClr val="2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Montserrat SemiBold" pitchFamily="2" charset="0"/>
                <a:ea typeface="G마켓 산스 TTF Medium" panose="02000000000000000000" pitchFamily="2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Montserrat SemiBold" pitchFamily="2" charset="0"/>
                <a:ea typeface="G마켓 산스 TTF Medium" panose="02000000000000000000" pitchFamily="2" charset="-127"/>
              </a:rPr>
              <a:t>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1AC6BF-620B-2796-D026-9B3E2026D5E3}"/>
              </a:ext>
            </a:extLst>
          </p:cNvPr>
          <p:cNvSpPr txBox="1"/>
          <p:nvPr/>
        </p:nvSpPr>
        <p:spPr>
          <a:xfrm>
            <a:off x="5702371" y="360949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젠킨스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9E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3AE01E-CAEC-AB7D-5C2B-D3444A935DB9}"/>
              </a:ext>
            </a:extLst>
          </p:cNvPr>
          <p:cNvSpPr txBox="1"/>
          <p:nvPr/>
        </p:nvSpPr>
        <p:spPr>
          <a:xfrm>
            <a:off x="5702371" y="3927339"/>
            <a:ext cx="2254250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샘플 이미지 파일 생성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CR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업로드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7421DD-8CE3-0D87-A1E7-1AEC681D2488}"/>
              </a:ext>
            </a:extLst>
          </p:cNvPr>
          <p:cNvSpPr/>
          <p:nvPr/>
        </p:nvSpPr>
        <p:spPr>
          <a:xfrm>
            <a:off x="10515312" y="3245644"/>
            <a:ext cx="395688" cy="395688"/>
          </a:xfrm>
          <a:prstGeom prst="ellipse">
            <a:avLst/>
          </a:prstGeom>
          <a:solidFill>
            <a:srgbClr val="26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Montserrat SemiBold" pitchFamily="2" charset="0"/>
                <a:ea typeface="G마켓 산스 TTF Medium" panose="02000000000000000000" pitchFamily="2" charset="-127"/>
              </a:rPr>
              <a:t>7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Montserrat SemiBold" pitchFamily="2" charset="0"/>
                <a:ea typeface="G마켓 산스 TTF Medium" panose="02000000000000000000" pitchFamily="2" charset="-127"/>
              </a:rPr>
              <a:t>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93A234-7DD7-96B6-F40B-45418E5B47E8}"/>
              </a:ext>
            </a:extLst>
          </p:cNvPr>
          <p:cNvSpPr txBox="1"/>
          <p:nvPr/>
        </p:nvSpPr>
        <p:spPr>
          <a:xfrm>
            <a:off x="2993194" y="2489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DC43B-99B8-2126-2EE1-8661B2376119}"/>
              </a:ext>
            </a:extLst>
          </p:cNvPr>
          <p:cNvSpPr txBox="1"/>
          <p:nvPr/>
        </p:nvSpPr>
        <p:spPr>
          <a:xfrm>
            <a:off x="2993194" y="2807377"/>
            <a:ext cx="225425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기능별 화면 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ECDCF-DA6F-6CAD-F824-122E3426F774}"/>
              </a:ext>
            </a:extLst>
          </p:cNvPr>
          <p:cNvSpPr txBox="1"/>
          <p:nvPr/>
        </p:nvSpPr>
        <p:spPr>
          <a:xfrm>
            <a:off x="2145052" y="364667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쿠버네티스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9E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39921-8D97-5788-A4B5-3FEE1F61818C}"/>
              </a:ext>
            </a:extLst>
          </p:cNvPr>
          <p:cNvSpPr txBox="1"/>
          <p:nvPr/>
        </p:nvSpPr>
        <p:spPr>
          <a:xfrm>
            <a:off x="2145052" y="3964517"/>
            <a:ext cx="2254250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클러스터 생성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젠킨스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설치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B7DEB-0DB2-8C3C-48AB-59E49B6CC461}"/>
              </a:ext>
            </a:extLst>
          </p:cNvPr>
          <p:cNvSpPr txBox="1"/>
          <p:nvPr/>
        </p:nvSpPr>
        <p:spPr>
          <a:xfrm>
            <a:off x="3796400" y="3641332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젠킨스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9E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4E5BD-F4E8-A4E5-B529-D3EF0B47E7EA}"/>
              </a:ext>
            </a:extLst>
          </p:cNvPr>
          <p:cNvSpPr txBox="1"/>
          <p:nvPr/>
        </p:nvSpPr>
        <p:spPr>
          <a:xfrm>
            <a:off x="3796400" y="3959177"/>
            <a:ext cx="2254250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도커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설치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깃허브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젠킨스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연동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B3404-15FF-A87A-067A-FC70603ECD7B}"/>
              </a:ext>
            </a:extLst>
          </p:cNvPr>
          <p:cNvSpPr txBox="1"/>
          <p:nvPr/>
        </p:nvSpPr>
        <p:spPr>
          <a:xfrm>
            <a:off x="5250735" y="248416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E23E-D3E2-59DE-DFA6-D628AAD1E64C}"/>
              </a:ext>
            </a:extLst>
          </p:cNvPr>
          <p:cNvSpPr txBox="1"/>
          <p:nvPr/>
        </p:nvSpPr>
        <p:spPr>
          <a:xfrm>
            <a:off x="5250735" y="2802010"/>
            <a:ext cx="225425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코드 정리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 수정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D48C1-CCED-34F4-0B6F-8F6965002B2C}"/>
              </a:ext>
            </a:extLst>
          </p:cNvPr>
          <p:cNvSpPr txBox="1"/>
          <p:nvPr/>
        </p:nvSpPr>
        <p:spPr>
          <a:xfrm>
            <a:off x="7504985" y="24890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9E7A4-71D4-93B0-F050-1A879772F911}"/>
              </a:ext>
            </a:extLst>
          </p:cNvPr>
          <p:cNvSpPr txBox="1"/>
          <p:nvPr/>
        </p:nvSpPr>
        <p:spPr>
          <a:xfrm>
            <a:off x="7504985" y="2806888"/>
            <a:ext cx="225425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 수정 및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JS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F912D-21D3-1CF3-AB66-3E12CFCBA443}"/>
              </a:ext>
            </a:extLst>
          </p:cNvPr>
          <p:cNvSpPr txBox="1"/>
          <p:nvPr/>
        </p:nvSpPr>
        <p:spPr>
          <a:xfrm>
            <a:off x="5438217" y="480657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쿠버네티스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9E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DF699-B8DC-BFC8-86AA-6C5D5C79C3C3}"/>
              </a:ext>
            </a:extLst>
          </p:cNvPr>
          <p:cNvSpPr txBox="1"/>
          <p:nvPr/>
        </p:nvSpPr>
        <p:spPr>
          <a:xfrm>
            <a:off x="5438217" y="5124422"/>
            <a:ext cx="225425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마스터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워커 노드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join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이슈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411557-5D5A-89D8-4A7B-1390BB151ADC}"/>
              </a:ext>
            </a:extLst>
          </p:cNvPr>
          <p:cNvSpPr txBox="1"/>
          <p:nvPr/>
        </p:nvSpPr>
        <p:spPr>
          <a:xfrm>
            <a:off x="7631453" y="482645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쿠버네티스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9E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B69D1-7CF3-C4E7-A9B1-F6540916D56A}"/>
              </a:ext>
            </a:extLst>
          </p:cNvPr>
          <p:cNvSpPr txBox="1"/>
          <p:nvPr/>
        </p:nvSpPr>
        <p:spPr>
          <a:xfrm>
            <a:off x="7631453" y="5144299"/>
            <a:ext cx="2254250" cy="78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ㆍOKE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환경 구성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로드밸런서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연결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샘플 이미지 배포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B30F4-BFD9-E4E2-FDF8-C84BD9D30D0C}"/>
              </a:ext>
            </a:extLst>
          </p:cNvPr>
          <p:cNvSpPr txBox="1"/>
          <p:nvPr/>
        </p:nvSpPr>
        <p:spPr>
          <a:xfrm>
            <a:off x="8080153" y="3604905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젠킨스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9E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99339F-7F8A-A114-4398-2032A92BB583}"/>
              </a:ext>
            </a:extLst>
          </p:cNvPr>
          <p:cNvSpPr txBox="1"/>
          <p:nvPr/>
        </p:nvSpPr>
        <p:spPr>
          <a:xfrm>
            <a:off x="8080153" y="3922750"/>
            <a:ext cx="2254250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도커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파일 생성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쉘 스크립트 </a:t>
            </a: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작성중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A30F35-5BF7-2096-3031-0063C17EA6CB}"/>
              </a:ext>
            </a:extLst>
          </p:cNvPr>
          <p:cNvSpPr txBox="1"/>
          <p:nvPr/>
        </p:nvSpPr>
        <p:spPr>
          <a:xfrm>
            <a:off x="8883210" y="15891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BED5FB-1FE2-1AC2-9CD7-041E11BD1F33}"/>
              </a:ext>
            </a:extLst>
          </p:cNvPr>
          <p:cNvSpPr txBox="1"/>
          <p:nvPr/>
        </p:nvSpPr>
        <p:spPr>
          <a:xfrm>
            <a:off x="8883210" y="1906974"/>
            <a:ext cx="225425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깃허브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자동화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2F6A77-8402-3DFC-F0EB-23885F648506}"/>
              </a:ext>
            </a:extLst>
          </p:cNvPr>
          <p:cNvSpPr txBox="1"/>
          <p:nvPr/>
        </p:nvSpPr>
        <p:spPr>
          <a:xfrm>
            <a:off x="10253325" y="2386061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#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F426C9-B05B-264F-02E9-3B1C5A697146}"/>
              </a:ext>
            </a:extLst>
          </p:cNvPr>
          <p:cNvSpPr txBox="1"/>
          <p:nvPr/>
        </p:nvSpPr>
        <p:spPr>
          <a:xfrm>
            <a:off x="10240074" y="2703906"/>
            <a:ext cx="2254250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 기능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모니터링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1A129-8C42-5BD8-CC9A-25ED543AA68E}"/>
              </a:ext>
            </a:extLst>
          </p:cNvPr>
          <p:cNvSpPr txBox="1"/>
          <p:nvPr/>
        </p:nvSpPr>
        <p:spPr>
          <a:xfrm>
            <a:off x="9416343" y="483138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쿠버네티스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659E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BFB65E-48ED-64FE-2479-8A6F271E1B3F}"/>
              </a:ext>
            </a:extLst>
          </p:cNvPr>
          <p:cNvSpPr txBox="1"/>
          <p:nvPr/>
        </p:nvSpPr>
        <p:spPr>
          <a:xfrm>
            <a:off x="9416343" y="5149233"/>
            <a:ext cx="2254250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</a:t>
            </a: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젠킨스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파이프라인 작성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ㆍYAML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26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작성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626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9EE6919-1C3D-29AF-D1BB-CB6C217D2E0B}"/>
              </a:ext>
            </a:extLst>
          </p:cNvPr>
          <p:cNvCxnSpPr>
            <a:cxnSpLocks/>
          </p:cNvCxnSpPr>
          <p:nvPr/>
        </p:nvCxnSpPr>
        <p:spPr>
          <a:xfrm>
            <a:off x="1433419" y="3260328"/>
            <a:ext cx="27416" cy="123228"/>
          </a:xfrm>
          <a:prstGeom prst="line">
            <a:avLst/>
          </a:prstGeom>
          <a:ln w="12700">
            <a:solidFill>
              <a:srgbClr val="2626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DC190F9-6D34-DC9C-C38D-8048A0491B22}"/>
              </a:ext>
            </a:extLst>
          </p:cNvPr>
          <p:cNvCxnSpPr>
            <a:cxnSpLocks/>
          </p:cNvCxnSpPr>
          <p:nvPr/>
        </p:nvCxnSpPr>
        <p:spPr>
          <a:xfrm flipV="1">
            <a:off x="3749367" y="3107928"/>
            <a:ext cx="1474" cy="298116"/>
          </a:xfrm>
          <a:prstGeom prst="line">
            <a:avLst/>
          </a:prstGeom>
          <a:ln w="12700">
            <a:solidFill>
              <a:srgbClr val="2626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094AE7B-9F13-5DF8-CE78-B47C9AA32322}"/>
              </a:ext>
            </a:extLst>
          </p:cNvPr>
          <p:cNvCxnSpPr>
            <a:cxnSpLocks/>
          </p:cNvCxnSpPr>
          <p:nvPr/>
        </p:nvCxnSpPr>
        <p:spPr>
          <a:xfrm flipV="1">
            <a:off x="1317593" y="3074800"/>
            <a:ext cx="1474" cy="298116"/>
          </a:xfrm>
          <a:prstGeom prst="line">
            <a:avLst/>
          </a:prstGeom>
          <a:ln w="12700">
            <a:solidFill>
              <a:srgbClr val="2626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03E971-2A6B-F13E-9ED0-DE6AEB65CC07}"/>
              </a:ext>
            </a:extLst>
          </p:cNvPr>
          <p:cNvCxnSpPr>
            <a:cxnSpLocks/>
          </p:cNvCxnSpPr>
          <p:nvPr/>
        </p:nvCxnSpPr>
        <p:spPr>
          <a:xfrm flipV="1">
            <a:off x="2715699" y="3386525"/>
            <a:ext cx="1474" cy="271015"/>
          </a:xfrm>
          <a:prstGeom prst="line">
            <a:avLst/>
          </a:prstGeom>
          <a:ln w="12700">
            <a:solidFill>
              <a:srgbClr val="2626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3CE6AB8-52EE-8602-96D2-B83D112E4B9C}"/>
              </a:ext>
            </a:extLst>
          </p:cNvPr>
          <p:cNvCxnSpPr>
            <a:cxnSpLocks/>
          </p:cNvCxnSpPr>
          <p:nvPr/>
        </p:nvCxnSpPr>
        <p:spPr>
          <a:xfrm flipV="1">
            <a:off x="4418604" y="3393151"/>
            <a:ext cx="1474" cy="271015"/>
          </a:xfrm>
          <a:prstGeom prst="line">
            <a:avLst/>
          </a:prstGeom>
          <a:ln w="12700">
            <a:solidFill>
              <a:srgbClr val="2626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58FC2B9-765D-B2C7-007E-2E82A210FF92}"/>
              </a:ext>
            </a:extLst>
          </p:cNvPr>
          <p:cNvCxnSpPr>
            <a:cxnSpLocks/>
          </p:cNvCxnSpPr>
          <p:nvPr/>
        </p:nvCxnSpPr>
        <p:spPr>
          <a:xfrm flipV="1">
            <a:off x="5949232" y="3108230"/>
            <a:ext cx="1474" cy="271015"/>
          </a:xfrm>
          <a:prstGeom prst="line">
            <a:avLst/>
          </a:prstGeom>
          <a:ln w="12700">
            <a:solidFill>
              <a:srgbClr val="2626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2A79911-58D6-8CB8-2311-4EDFBF406803}"/>
              </a:ext>
            </a:extLst>
          </p:cNvPr>
          <p:cNvCxnSpPr>
            <a:cxnSpLocks/>
          </p:cNvCxnSpPr>
          <p:nvPr/>
        </p:nvCxnSpPr>
        <p:spPr>
          <a:xfrm flipV="1">
            <a:off x="6288635" y="3418735"/>
            <a:ext cx="0" cy="265298"/>
          </a:xfrm>
          <a:prstGeom prst="line">
            <a:avLst/>
          </a:prstGeom>
          <a:ln w="12700">
            <a:solidFill>
              <a:srgbClr val="2626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E1A7EF5-A9D1-519B-1F90-DE74021D43D0}"/>
              </a:ext>
            </a:extLst>
          </p:cNvPr>
          <p:cNvCxnSpPr>
            <a:cxnSpLocks/>
          </p:cNvCxnSpPr>
          <p:nvPr/>
        </p:nvCxnSpPr>
        <p:spPr>
          <a:xfrm flipV="1">
            <a:off x="5657683" y="3442720"/>
            <a:ext cx="1474" cy="1245308"/>
          </a:xfrm>
          <a:prstGeom prst="line">
            <a:avLst/>
          </a:prstGeom>
          <a:ln w="12700">
            <a:solidFill>
              <a:srgbClr val="2626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7C6F8E3-C0B2-FFA5-B3AF-196EA6C3B95F}"/>
              </a:ext>
            </a:extLst>
          </p:cNvPr>
          <p:cNvCxnSpPr>
            <a:cxnSpLocks/>
          </p:cNvCxnSpPr>
          <p:nvPr/>
        </p:nvCxnSpPr>
        <p:spPr>
          <a:xfrm flipV="1">
            <a:off x="7890675" y="3449346"/>
            <a:ext cx="1474" cy="1245308"/>
          </a:xfrm>
          <a:prstGeom prst="line">
            <a:avLst/>
          </a:prstGeom>
          <a:ln w="12700">
            <a:solidFill>
              <a:srgbClr val="2626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8C395DF-E102-43FD-2421-DE40D5DFA118}"/>
              </a:ext>
            </a:extLst>
          </p:cNvPr>
          <p:cNvCxnSpPr>
            <a:cxnSpLocks/>
          </p:cNvCxnSpPr>
          <p:nvPr/>
        </p:nvCxnSpPr>
        <p:spPr>
          <a:xfrm flipV="1">
            <a:off x="9911631" y="3469224"/>
            <a:ext cx="1474" cy="1245308"/>
          </a:xfrm>
          <a:prstGeom prst="line">
            <a:avLst/>
          </a:prstGeom>
          <a:ln w="12700">
            <a:solidFill>
              <a:srgbClr val="2626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6F0ACF5-A514-1532-DE67-97D9704CBD7E}"/>
              </a:ext>
            </a:extLst>
          </p:cNvPr>
          <p:cNvCxnSpPr>
            <a:cxnSpLocks/>
          </p:cNvCxnSpPr>
          <p:nvPr/>
        </p:nvCxnSpPr>
        <p:spPr>
          <a:xfrm flipV="1">
            <a:off x="9454431" y="2286752"/>
            <a:ext cx="1474" cy="1132098"/>
          </a:xfrm>
          <a:prstGeom prst="line">
            <a:avLst/>
          </a:prstGeom>
          <a:ln w="12700">
            <a:solidFill>
              <a:srgbClr val="2626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C694FBF-C8C9-B5C6-283F-65F4C758F295}"/>
              </a:ext>
            </a:extLst>
          </p:cNvPr>
          <p:cNvCxnSpPr>
            <a:cxnSpLocks/>
          </p:cNvCxnSpPr>
          <p:nvPr/>
        </p:nvCxnSpPr>
        <p:spPr>
          <a:xfrm flipV="1">
            <a:off x="8652674" y="3426283"/>
            <a:ext cx="1474" cy="271015"/>
          </a:xfrm>
          <a:prstGeom prst="line">
            <a:avLst/>
          </a:prstGeom>
          <a:ln w="12700">
            <a:solidFill>
              <a:srgbClr val="2626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E879809-F1E0-EAAF-9456-1E96C73C3139}"/>
              </a:ext>
            </a:extLst>
          </p:cNvPr>
          <p:cNvCxnSpPr>
            <a:cxnSpLocks/>
          </p:cNvCxnSpPr>
          <p:nvPr/>
        </p:nvCxnSpPr>
        <p:spPr>
          <a:xfrm flipV="1">
            <a:off x="8168969" y="3112905"/>
            <a:ext cx="1474" cy="327929"/>
          </a:xfrm>
          <a:prstGeom prst="line">
            <a:avLst/>
          </a:prstGeom>
          <a:ln w="12700">
            <a:solidFill>
              <a:srgbClr val="2626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EF2CB45-70F2-FD49-599C-AFA63AE2CAE5}"/>
              </a:ext>
            </a:extLst>
          </p:cNvPr>
          <p:cNvSpPr txBox="1"/>
          <p:nvPr/>
        </p:nvSpPr>
        <p:spPr>
          <a:xfrm>
            <a:off x="583302" y="177788"/>
            <a:ext cx="1463863" cy="337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Montserrat SemiBold" pitchFamily="2" charset="0"/>
                <a:ea typeface="G마켓 산스 TTF Medium" panose="02000000000000000000" pitchFamily="2" charset="-127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659E2"/>
                </a:solidFill>
                <a:latin typeface="Montserrat SemiBold" pitchFamily="2" charset="0"/>
                <a:ea typeface="G마켓 산스 TTF Medium" panose="02000000000000000000" pitchFamily="2" charset="-127"/>
              </a:rPr>
              <a:t>개발 진행 현황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Montserrat SemiBold" pitchFamily="2" charset="0"/>
              <a:ea typeface="G마켓 산스 TTF Medium" panose="02000000000000000000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2C8FEDB-1510-CE2F-0D44-5372F7FEFA2A}"/>
              </a:ext>
            </a:extLst>
          </p:cNvPr>
          <p:cNvSpPr txBox="1"/>
          <p:nvPr/>
        </p:nvSpPr>
        <p:spPr>
          <a:xfrm>
            <a:off x="277906" y="6218547"/>
            <a:ext cx="504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659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400" b="1" dirty="0">
                <a:solidFill>
                  <a:srgbClr val="4659E2"/>
                </a:solidFill>
              </a:rPr>
              <a:t>이슈 및 질문 사항</a:t>
            </a:r>
          </a:p>
        </p:txBody>
      </p:sp>
    </p:spTree>
    <p:extLst>
      <p:ext uri="{BB962C8B-B14F-4D97-AF65-F5344CB8AC3E}">
        <p14:creationId xmlns:p14="http://schemas.microsoft.com/office/powerpoint/2010/main" val="30568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6263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480</Words>
  <Application>Microsoft Office PowerPoint</Application>
  <PresentationFormat>와이드스크린</PresentationFormat>
  <Paragraphs>107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G마켓 산스 TTF Bold</vt:lpstr>
      <vt:lpstr>G마켓 산스 TTF Light</vt:lpstr>
      <vt:lpstr>G마켓 산스 TTF Medium</vt:lpstr>
      <vt:lpstr>맑은 고딕</vt:lpstr>
      <vt:lpstr>Arial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PPT Hunter</dc:creator>
  <cp:lastModifiedBy>ohjungeun</cp:lastModifiedBy>
  <cp:revision>32</cp:revision>
  <dcterms:created xsi:type="dcterms:W3CDTF">2023-04-30T08:03:40Z</dcterms:created>
  <dcterms:modified xsi:type="dcterms:W3CDTF">2023-07-13T06:39:20Z</dcterms:modified>
</cp:coreProperties>
</file>