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56" r:id="rId3"/>
    <p:sldId id="257" r:id="rId4"/>
    <p:sldId id="270" r:id="rId5"/>
    <p:sldId id="259" r:id="rId6"/>
    <p:sldId id="271" r:id="rId7"/>
    <p:sldId id="272" r:id="rId8"/>
    <p:sldId id="273" r:id="rId9"/>
    <p:sldId id="258" r:id="rId10"/>
    <p:sldId id="264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489-D743-41ED-8AD6-4151E119C060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A732C-083E-4329-8D30-26EE612E2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3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DED1C-BFFA-4D05-9E3B-30EDC7847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8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DED1C-BFFA-4D05-9E3B-30EDC7847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1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C4ABD-821D-4B5C-80CA-06610D2F2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C4ABD-821D-4B5C-80CA-06610D2F2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0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A732C-083E-4329-8D30-26EE612E2E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9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C4ABD-821D-4B5C-80CA-06610D2F2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3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E8CC2-7B5A-4A04-7FF0-ACCD04D1E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03B618-D72B-68B1-BD0D-C6D66D55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2BF61-0A36-2BEC-FF2E-05D7B46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828FE-3998-03B9-90D1-647C31C7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DCC8B-A62F-0627-27F8-2CF3EE6F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0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069AC-983A-A467-03C6-C5FD9E81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5C2AE-0986-C95B-AD51-B536213E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FDD30-65D0-4313-71BF-C9C75445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1F1AE-8C2B-99F5-0B44-C5353934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B0378-0979-B60F-D3A9-48B6716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7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9AA14E-6893-2863-0420-22960FF53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0EE30-F3C7-810A-3884-4147876B0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246E4-ED40-ECC2-020D-CB2B30B7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6147D-959A-21D7-A22B-B92A3AF2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52DA2-F78A-C2C4-267B-2B0D929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0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C9509-F99A-9768-9141-8CFAC03C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842AD-1390-AFE0-021A-009C1BA38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BAB4F-840E-9094-7AB5-3C269E26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BC8B4-8926-E243-1193-978A7DEB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542F2-DF52-C86D-52EF-F68DE7BD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3364-3F28-D6BA-4B34-AD9528A4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D8DBE-692A-BD4A-F8E7-C96E4FBB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C2A65-23B2-C8F8-AF82-EE280BD7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2099C-54BD-1A3D-CA6F-879C785A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8FD2D-8DF2-C898-608C-2C4D940C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4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945A4-2AE2-D713-5785-9D42A12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5DD-A931-502B-26D4-7CBA06887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3864A-1297-58CA-C69C-5ADD32114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71467-12C6-BC82-2763-B1E7EC4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88F84-4DDA-BB8D-0866-36F8CBA4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E99A2-87C3-C397-A579-86665ADC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3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1FE4-6E26-9AD3-8B44-71448883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AF0AF-A4E8-5278-C0FB-5C7580E4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FBD6CD-15A0-1F9B-73EE-E0546C550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EE1C8-DB6E-0535-A2EB-82EC0F442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5FDB89-EB6B-9402-DE1D-E332678B8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5F6963-2C56-6720-19A9-BE80B376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0821DF-644C-DDD0-BBE8-125B25A3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2E550A-CF04-4E3F-BC60-34C6F117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6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C0CA4-F1D8-FC04-2B59-ED14D616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BFD83-5B43-F1E5-8D09-FF9E4B7A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3C40F-D421-BD02-C4C6-B4D38595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A3BC2-B201-0390-7316-ECE49367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9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4C562F-E8ED-F860-5AFB-775AB5CA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F4E38-F2F3-B092-8017-30B384DC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025E7-A571-9187-BCAD-94CBB410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6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770FD-767C-3411-9D47-7209D115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B5E89-4643-74F0-F066-3D81E047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ACF59-CB96-4BE2-5186-0B1E533E2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848F7-A128-FD13-BACF-23644E9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2AD6D-40DE-9E00-C055-0BAD05B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F6581-F73C-7D05-2243-84C996AD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3C5D4-681A-B9C7-C014-E1D7B9BE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696FC-9698-D492-23D8-FB2E41D2F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ACD320-898B-EA58-8D1B-01EF6E53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356DF-B4C1-1641-0EDF-CB873729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96BBF-45CB-2127-37AE-C27C54A3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BEED0-5CFF-D681-D175-F7F1AE66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4A43D5-0402-C280-9592-23FF607C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EEF6-8B42-E700-0211-C84CD968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AC43C-BB53-C82F-61B2-1BE1DB1E5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ED01-532F-45BE-BF31-20CBDB9B96A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55BC0-0DAC-A9C4-F536-FCDF790F6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773FD-D5D0-3F4A-36BA-3C714BA5A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EC4A7A-8A1C-66DF-3B9E-B8A2EF4F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/>
              <a:tblGrid>
                <a:gridCol w="3261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8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70" marR="89670" marT="44835" marB="44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재배포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업데이트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관리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배포했던 컨테이너를 관리하는 화면으로 현재 배포 상태를 확인하고 중지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실행시킬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설정에 해당하는 배포 국가와 같은 배포 옵션을 재설정하거나 새로운 버전으로 업데이트하여 재배포할 수 있고 해당 컨테이너를 삭제하는 것도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목록으로 돌아가기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상단의 서비스명을 클릭하여 컨테이너 목록 페이지로 돌아갈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상태 확인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컨테이너명을 변경할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컨테이너의 현재 상태를 확인할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배포를 중단할 시 확인 메시지가 띄워진다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중지 상태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초록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중인 상태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주황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관리가 요구되는 상태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중지 아이콘으로 배포를 중지하거나 시작할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옵션 변경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배포할 국가를 변경할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환경이 변경된 경우 개발 환경 창에서 추가 선택할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종류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라이브러리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프레임워크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스크립트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버전으로 업그레이드가 필요할 시 재배포가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 URL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배포했을 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재입력할 필요없이 업데이트 아이콘을 클릭하여 저장소를 업데이트하여 재배포가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삭제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하단의 삭제하기를 클릭하면 해당 컨테이너가 배포 중지되며 리소스와 함께 컨테이너가 삭제된다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삭제하기를 클릭하면 확인 메시지 팝업창이 띄워진다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 페이지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모니터링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컨테이너 목록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 정보 수정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컨테이너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재배포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배포 옵션 설정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7CBBE92-D1E8-059D-1043-FA5B53D58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64026"/>
            <a:ext cx="3244882" cy="23031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CE922F-E48F-F960-7BAF-AE2D097F76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4"/>
          <a:stretch/>
        </p:blipFill>
        <p:spPr>
          <a:xfrm>
            <a:off x="1" y="0"/>
            <a:ext cx="3244882" cy="2282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E65C5C-BBE7-70E2-7E86-396668AD7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4548639"/>
            <a:ext cx="3259271" cy="23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9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14122"/>
              </p:ext>
            </p:extLst>
          </p:nvPr>
        </p:nvGraphicFramePr>
        <p:xfrm>
          <a:off x="0" y="0"/>
          <a:ext cx="12192000" cy="6839412"/>
        </p:xfrm>
        <a:graphic>
          <a:graphicData uri="http://schemas.openxmlformats.org/drawingml/2006/table">
            <a:tbl>
              <a:tblPr/>
              <a:tblGrid>
                <a:gridCol w="329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573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관리자 모니터링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모니터링 기능으로 관리자만이 접속이 가능한 화면이다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화면에서 로그인에 성공한 관리자가 접하게 되는 화면으로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전체의 리소스 관리 및 동향을 파악할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회원 관리를 진행할 수 있으며 불법적으로 본 서비스를 악용하는 회원의 경우 회원 삭제를 진행할 수 있고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회원의 배포한 서비스들을 관리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제어의 기능을 한다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모니터링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좌측 상단에는 본 서비스의 로고를 의미한다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우측 상단에는 로그인한 관리자의 이름이 나타나며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삼각형 이미지는 로그아웃을 할 수 있도록 팝업을 보여주는 기능을 한다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죄측 사이드 바에서는 현재 기능명을 보여주고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아래로 사용 가능한 기능의 메뉴들을 선택할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리소스 관리와 전체 회원 관리 중에서 클릭하면 해당 페이지로 전환되어 관리가 가능하다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fontAlgn="base" latinLnBrk="1"/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리소스 관리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시스템 자체의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사용량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디스크 사용량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사용량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사용량을 그래프로 확인할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성능을 시각화 한 각 그래프의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축은 초단위의 시간이며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축은 사용량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사용률을 기준으로 한다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 당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사용량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LOAD AVERAGE,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사용량 등을 표로 나타내어 리스트를 확인할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하단에서는 로그 기록을 표로 나타내어 확인할 수 있으며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혹은 이슈 등을 검색하면 해당 로그를 분석할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관리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서비스에 가입한 전체 회원의 이름과 아이디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 일자를 리스트 형태로 확인 가능하다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좌측의 체크박스를 체크하면 우측 하단의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삭제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클릭할 수 있게 되며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클릭하면 본 서비스를 악용하거나 부적절한 사용자를 삭제하여 프로그램 운용을 효율적으로 관리할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우측의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상세보기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클릭하면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사용자의 배포한 서비스 및 구체적 정보를 확인할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상세보기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관리 페이지에서 클릭한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상세보기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클릭한 뒤의 나타나는 팝업 화면으로 해당 회원의 가입 일자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배포한 서비스의 내역을 확인 가능하고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클릭하면 팝업창은 닫힌다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서비스 부분에서는 해당 회원이 배포한 서비스들을 리스트로 나타내고 중지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실행을 제어할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서비스 리스트 중의 하나를 선택하면 서비스 관리 화면으로 전환되어 해당 회원이 배포한 서비스의 현황을 구체적으로 확인할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연결되는 기능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서비스 관리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관리자 모니터링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로깅 및 전체 시스템 관리 및 제어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전체 회원 관리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41BB7937-DA62-16B1-D721-707F99755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/>
          <a:stretch/>
        </p:blipFill>
        <p:spPr>
          <a:xfrm>
            <a:off x="9427" y="26729"/>
            <a:ext cx="3280528" cy="22230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A82408-6C08-BA9E-F1BD-730C60DD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9057"/>
            <a:ext cx="3280528" cy="2148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24977A-2952-6B9E-3C79-D3D4B70C3F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9" b="2776"/>
          <a:stretch/>
        </p:blipFill>
        <p:spPr>
          <a:xfrm>
            <a:off x="0" y="2404257"/>
            <a:ext cx="3280528" cy="2223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5DA0D-49DA-76C8-0EAD-C966AF21A480}"/>
              </a:ext>
            </a:extLst>
          </p:cNvPr>
          <p:cNvSpPr txBox="1"/>
          <p:nvPr/>
        </p:nvSpPr>
        <p:spPr>
          <a:xfrm>
            <a:off x="809684" y="4934"/>
            <a:ext cx="166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리소스 관리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C2C49-B8C4-EB0A-4BD2-42C4F234465E}"/>
              </a:ext>
            </a:extLst>
          </p:cNvPr>
          <p:cNvSpPr txBox="1"/>
          <p:nvPr/>
        </p:nvSpPr>
        <p:spPr>
          <a:xfrm>
            <a:off x="809684" y="2379810"/>
            <a:ext cx="166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회원 관리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648AD-4D77-FE39-A548-F87CBF14C3E8}"/>
              </a:ext>
            </a:extLst>
          </p:cNvPr>
          <p:cNvSpPr txBox="1"/>
          <p:nvPr/>
        </p:nvSpPr>
        <p:spPr>
          <a:xfrm>
            <a:off x="809684" y="4685872"/>
            <a:ext cx="166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상세보기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57137C-B618-F674-7E66-B4C29AC4AD1C}"/>
              </a:ext>
            </a:extLst>
          </p:cNvPr>
          <p:cNvSpPr/>
          <p:nvPr/>
        </p:nvSpPr>
        <p:spPr>
          <a:xfrm>
            <a:off x="113122" y="518475"/>
            <a:ext cx="584462" cy="131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9660DB-AF22-43C5-D375-81A6BBC61386}"/>
              </a:ext>
            </a:extLst>
          </p:cNvPr>
          <p:cNvSpPr/>
          <p:nvPr/>
        </p:nvSpPr>
        <p:spPr>
          <a:xfrm>
            <a:off x="113122" y="2985639"/>
            <a:ext cx="584462" cy="131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93B290-ADEC-48C9-A04F-CF872A6C7DC6}"/>
              </a:ext>
            </a:extLst>
          </p:cNvPr>
          <p:cNvSpPr/>
          <p:nvPr/>
        </p:nvSpPr>
        <p:spPr>
          <a:xfrm>
            <a:off x="2886173" y="2790334"/>
            <a:ext cx="271806" cy="112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A9D935-7665-62D2-0382-4854C45E6BDE}"/>
              </a:ext>
            </a:extLst>
          </p:cNvPr>
          <p:cNvSpPr/>
          <p:nvPr/>
        </p:nvSpPr>
        <p:spPr>
          <a:xfrm>
            <a:off x="2750270" y="79722"/>
            <a:ext cx="530258" cy="18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122005-5D66-10E4-8BA4-80C6AB648C90}"/>
              </a:ext>
            </a:extLst>
          </p:cNvPr>
          <p:cNvSpPr/>
          <p:nvPr/>
        </p:nvSpPr>
        <p:spPr>
          <a:xfrm>
            <a:off x="130797" y="79722"/>
            <a:ext cx="530258" cy="18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644896-F70C-79B7-863B-A7B4FB785BDD}"/>
              </a:ext>
            </a:extLst>
          </p:cNvPr>
          <p:cNvSpPr/>
          <p:nvPr/>
        </p:nvSpPr>
        <p:spPr>
          <a:xfrm>
            <a:off x="2423708" y="6237546"/>
            <a:ext cx="415329" cy="182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6890F0-5611-6C38-6D6D-21FEFFA78829}"/>
              </a:ext>
            </a:extLst>
          </p:cNvPr>
          <p:cNvSpPr/>
          <p:nvPr/>
        </p:nvSpPr>
        <p:spPr>
          <a:xfrm>
            <a:off x="865067" y="5487726"/>
            <a:ext cx="1885203" cy="83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457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341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11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메인 화면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처음 사용자가 본 서비스를 접했을 때 보이는 화면으로 서비스에 대한 간단한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설명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로그인 및 회원가입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서비스에 사용에 대한 가이드를 이용 할 수 있다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가이드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 typeface="맑은 고딕" pitchFamily="50" charset="-127"/>
                        <a:buChar char="–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배포부터 모니터링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관리까지 사용자가 원활한 서비스 이용을 할 수 있도록 알려주는 페이지로 이동 할 수 있는 링크이다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 typeface="맑은 고딕" pitchFamily="50" charset="-127"/>
                        <a:buChar char="–"/>
                      </a:pPr>
                      <a:endParaRPr lang="en-US" altLang="ko-KR" sz="1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buFont typeface="맑은 고딕" pitchFamily="50" charset="-127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 typeface="맑은 고딕" pitchFamily="50" charset="-127"/>
                        <a:buChar char="–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및 회원가입을 할 수 있는 페이지로 이동한다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buFont typeface="맑은 고딕" pitchFamily="50" charset="-127"/>
                        <a:buNone/>
                      </a:pPr>
                      <a:endParaRPr lang="en-US" altLang="ko-KR" sz="1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buFont typeface="맑은 고딕" pitchFamily="50" charset="-127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화면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 typeface="맑은 고딕" pitchFamily="50" charset="-127"/>
                        <a:buChar char="–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플랫폼에 대한 서비스를 간단하게 설명하는 그림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글이 보여진다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연결되는 기능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가이드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원하는 메뉴를 선택하여 플랫폼을 사용할 수 있도록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1B09F99-3386-1D31-3C2D-AAB3494D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403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37257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/>
              <a:tblGrid>
                <a:gridCol w="3384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1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11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가이드라인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본 서비스에 대한 이용 방법을 숙지 할 수 있도록 도움을 주며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서비스에 대한 활용도를 높여주는 기능을 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가이드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페이지의 모든 클릭 요소 즉 접근 할 수 있는 요소를 전부 설명 하는 것을 목적으로 둔다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좌측 상단의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BaePo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로고를 클릭 시 메인 화면으로 전환된다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우측 상단의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클릭하면 로그인 및 회원가입 페이지로 전환되어 서비스를 사용할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연결되는 기능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효율적이고 쉽게 플랫폼을 활용할 수 있도록 사용법에 대한 가이드라인을 제공한다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AA0BE7E-3926-064B-791D-532A21F1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" y="0"/>
            <a:ext cx="3346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9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968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329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11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로그인 페이지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화면에서 로그인 을 클릭하면 이동되는 페이지이다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홈으로 버튼을 통해 메인 화면으로 이동 할 수 있으며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계정으로 로그인 버튼을 통해 로그인이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회원가입과 이용약관 하이퍼링크를 통하여 이동 및 확인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버튼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홈으로 버튼을 클릭하게 되면 메인 화면으로 돌아간다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버튼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계정으로 로그인 버튼을 누르게 되면 회원가입 된 구글계정을 통하여 로그인 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계정으로 로그인 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된 페이지로 이동하게 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계정이 회원가입 된 계정이라면 로그인을 실행하게 되고 아니라면 등록이 안된 계정이라는 문구가 뜨면서 다시 로그인 화면으로 돌아오게 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이라는 하이퍼링크가 걸려있으며 회원가입 하이퍼링크를 누르면 회원가입 페이지로 이동하게 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이용약관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서비스이용약관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 처리 방침은 하이퍼링크로 되어있으며 약관과 방침을 확인 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 페이지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회원가입 페이지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배포 관리 페이지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메인 화면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회원가입 된 구글 계정을 통하여 로그인 가능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9A1BC02-5355-F27C-EA21-FACB24BA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4607"/>
            <a:ext cx="3302494" cy="25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3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0804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329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11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회원가입 페이지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화면에서 시작하기를 클릭 하게 되면 나오는 페이지로 회원가입 버튼을 통해 구글 계정으로 회원가입이 가능하며 로그인과 이용약관 하이퍼링크를 통해 이동 및 확인을 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버튼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홈으로 버튼을 클릭하게 되면 메인 화면으로 돌아간다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버튼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계정으로 회원가입 버튼을 누르게 되면 로그인 된 구글계정을 통해 가입절차가 진행된다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계정으로 로그인 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된 페이지로 이동하게 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로그인이 완료된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계정을 각종 정보제공을 동의 한 뒤 회원가입이 진행된다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이라는 하이퍼링크가 걸려있으며 로그인 하이퍼링크를 누르면 로그인 페이지로 이동하게 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이용약관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서비스이용약관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 처리 방침은 하이퍼링크로 되어있으며 약관과 방침을 확인 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 페이지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로그인 페이지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메인 화면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구글 계정을 통하여 회원가입 가능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671A287-27B5-FFA1-433A-93866747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6999"/>
            <a:ext cx="3297383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9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7908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329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11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회원정보 확인 페이지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정보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Email)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확인 가능하며 회원탈퇴 또한 진행 가능한 페이지이다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[Edit Profile]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가입일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Email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확인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회원탈퇴 버튼 상단에 탈퇴를 진행 할 시에 사용자에게 일어날 불이익에 대한 설명이 명시되어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회원탈퇴 버튼을 실수로 눌렀을 수 있기 때문에 회원탈퇴 버튼을 눌렀을 때 확인 팝업창과 불이익에 대한 경고 및 설명이 나타나며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클릭하면 탈퇴가 진행되며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아니요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클릭하면 팝업창이 없어진다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 페이지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배포관리 페이지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사용자 정보확인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회원탈퇴 버튼 활성화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회원탈퇴 불이익 및 경고 명시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830DA95-D161-4E5F-8EDA-4EA3517B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" y="788725"/>
            <a:ext cx="3275518" cy="23362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258509-6EBA-1C61-2B20-AD7512855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9" y="3124940"/>
            <a:ext cx="3282399" cy="23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9" cy="6772785"/>
        </p:xfrm>
        <a:graphic>
          <a:graphicData uri="http://schemas.openxmlformats.org/drawingml/2006/table">
            <a:tbl>
              <a:tblPr/>
              <a:tblGrid>
                <a:gridCol w="334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963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70" marR="89670" marT="44835" marB="44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배포 관리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배포한 서비스의 컨테이너 목록을 확인하는 페이지로 컨테이너들의 상태를 확인하고 중지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실행시키거나 필요시 로그나 모니터링 페이지로 이동할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컨테이너명이나 사용된 프레임워크를 아이콘으로 쉽게 구분할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수정이 필요할 경우 손쉽게 배포옵션 관리 페이지로 이동할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목록 확인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배포된 컨테이너의 프레임워크를 확인할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상태에 따라 확인하고 싶은 상태의 서비스만 보이도록 설정할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클릭하면 해당 서비스의 모니터링창으로 이동할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톱니바퀴 아이콘을 클릭하면 해당 서비스의 배포 관리 페이지로 이동할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상태 변경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배포했던 컨테이너들의 현재 상태를 확인하고 배포 중지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실행시킬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중지할 경우 확인 메시지가 띄워진다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추가 배포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lvl="0" indent="0" fontAlgn="base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‘+’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아이콘을 클릭하여 컨테이너 추가 배포 페이지로 이동할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삭제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lvl="0" indent="0" fontAlgn="base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‘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삭제하기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클릭 시 확인 메시지가 띄워진다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확인을 위해 서비스명을 입력하면 현재 서비스의 모든 컨테이너와 할당된 리소스가 삭제된다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 페이지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모니터링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컨테이너 추가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컨테이너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재배포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관리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 정보 수정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컨테이너 목록 확인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컨테이너 상태 변경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2B6CD34-3ECB-0509-FEDA-0FBAFCE6A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"/>
          <a:stretch/>
        </p:blipFill>
        <p:spPr>
          <a:xfrm>
            <a:off x="-2" y="0"/>
            <a:ext cx="3327663" cy="23574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FCC5C9-EAEF-E1CB-7699-CB8049938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7493"/>
            <a:ext cx="3327661" cy="23670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F02F9F-6E19-A899-10D4-762DFF521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78997"/>
            <a:ext cx="3327661" cy="23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/>
              <a:tblGrid>
                <a:gridCol w="331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011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70" marR="89670" marT="44835" marB="44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컨테이너 추가</a:t>
                      </a:r>
                    </a:p>
                  </a:txBody>
                  <a:tcPr marL="74223" marR="74223" marT="20520" marB="20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컨테이너를 추가하기 위한 기능으로 추가할 파일의 업로드 방식을 선택하여 해당 방식으로 파일을 업로드하고 해당 파일을 작성할 때 사용한 개발환경과 배포할 국가를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23" marR="74223" marT="20520" marB="20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배포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목록 페이지에서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아이콘을 클릭하면 해당 페이지로 이동된다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컨테이너명 설정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배포할 컨테이너 명칭을 설정한다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업로드 방식 선택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파일을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파일을 직접 업로드 하는 방식 중 선택할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방식이 아닌 기능은 비활성화되어 선택한 방식만 사용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언어 선택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컨테이너화 하기위해 필요한 정보로 서비스를 개발한 환경을 선택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종류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라이브러리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프레임워크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스크립트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체크박스 형식으로 복수 선택이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국가 선택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서비스를 배포할 타겟 국가를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체크박스 형식으로 복수 선택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배포하기 버튼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버튼을 누르면 파일이 배포된다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배포한 서비스에 해당하는 목록 페이지로 이동된다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4223" marR="74223" marT="20520" marB="20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 페이지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컨테이너 목록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 정보 수정</a:t>
                      </a:r>
                    </a:p>
                  </a:txBody>
                  <a:tcPr marL="74223" marR="74223" marT="20520" marB="20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컨테이너 추가 배포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배포 옵션 설정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(URL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입력 및 배포 국가 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3" marR="74223" marT="20520" marB="20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827CA35-9D39-B828-D27F-84E38CD1C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3829"/>
            <a:ext cx="3295859" cy="28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7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03145"/>
              </p:ext>
            </p:extLst>
          </p:nvPr>
        </p:nvGraphicFramePr>
        <p:xfrm>
          <a:off x="635" y="0"/>
          <a:ext cx="12191365" cy="6858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25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98">
                <a:tc rowSpan="6">
                  <a:txBody>
                    <a:bodyPr/>
                    <a:lstStyle/>
                    <a:p>
                      <a:pPr marL="0" lvl="1" indent="0" algn="just" fontAlgn="base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 dirty="0">
                        <a:solidFill>
                          <a:srgbClr val="000000"/>
                        </a:solidFill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번호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base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98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base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모니터링</a:t>
                      </a:r>
                      <a:r>
                        <a:rPr lang="en-US" altLang="ko-KR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198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설명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ko-KR" altLang="en-US" sz="10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특정 컨테이너의 </a:t>
                      </a:r>
                      <a:r>
                        <a:rPr lang="ko-KR" altLang="en-US" sz="10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CPU사용량</a:t>
                      </a:r>
                      <a:r>
                        <a:rPr lang="ko-KR" altLang="en-US" sz="10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프로세스 성능, 메모리 사용량 등의 모니터링 정보와 </a:t>
                      </a:r>
                      <a:r>
                        <a:rPr lang="ko-KR" altLang="en-US" sz="10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로깅정보를</a:t>
                      </a:r>
                      <a:r>
                        <a:rPr lang="ko-KR" altLang="en-US" sz="10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제공한다.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87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처리 내용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fontAlgn="base" latinLnBrk="1"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사이드바 ]</a:t>
                      </a:r>
                      <a:endParaRPr lang="en-US" altLang="ko-KR" sz="90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fontAlgn="base" latinLnBrk="1"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사용자가 배포한 서비스들의 목록을 확인할 수 있다.</a:t>
                      </a:r>
                    </a:p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현재 모니터링 정보를 확인하고 있는 컨테이너가 속한 서비스를 블록을 통해서 확인할 수 있다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‘서비스 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추가’버튼을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통해서 ‘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배포하기’화면으로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이동할 수 있다.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90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컨테이너 상태 확인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대상 컨테이너의 이름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배포 상태를 확인할 수 있다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톱니바퀴 모양 버튼을 통해서 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배포관리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 이동할 수 있다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90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서비스 모니터링 정보 확인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배포한 컨테이너자원 소모량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지연량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등의 정보를 그래프를 통해서 확인할 수 있다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스크롤을 통해서 더 많은 모니터링 정보를 탐색할 수 있다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프로메테우스를 활용해 컨테이너의 모니터링 정보를 수집하고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그라파나로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이를 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시각화하여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사용자에게 보여준다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서비스 로깅 정보 확인 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컨테이너의 로깅 정보를 확인할 수 있다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키워드를 통해 특정 로그를 검색할 수 있다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기본적으로 최신로그가 상단에 표시된다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90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로그아웃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프로필 버튼 옆의 삼각형에 커서를 올리면 ‘내 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정보’버튼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‘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가이드’버튼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‘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로그아웃’버튼이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표시된다. 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‘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로그아웃’버튼을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누르면 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 하시겠습니까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?’ 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팝업이 뜨고 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‘YES’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를 누르면 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로그아웃된다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en-US" altLang="ko-KR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시 ‘</a:t>
                      </a:r>
                      <a:r>
                        <a:rPr lang="en-US" altLang="ko-KR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메인화면’으로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이동한다</a:t>
                      </a:r>
                      <a:r>
                        <a:rPr lang="en-US" altLang="ko-KR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90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프로필 버튼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클릭하면 ‘내 정보’ 화면으로 이동한다.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오른쪽의 삼각버튼에 커서를 올리거나 클릭하면, ‘내 정보’, ‘가이드’, ‘로그아웃’ 버튼이 표시된다.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‘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내정보’를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클릭하면 ‘내 정보’ 화면으로 이동한다.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‘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가이드’를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클릭하면 ‘길라잡이’ 화면으로 이동한다.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‘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로그아웃’버튼을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클릭하면 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로그아웃이되고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‘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메인화면’으로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이동한다.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90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로고 버튼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클릭하면 ‘메인 </a:t>
                      </a:r>
                      <a:r>
                        <a:rPr lang="ko-KR" altLang="en-US" sz="90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화면’으로</a:t>
                      </a: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이동한다. 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90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나가기 버튼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9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클릭하면 ‘배포 목록(컨테이너)’ 화면으로 이동한다.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72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비고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base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연결 페이지</a:t>
                      </a:r>
                    </a:p>
                    <a:p>
                      <a:pPr marL="0" lvl="1" indent="0" algn="l" fontAlgn="base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: 내 정보, 길라잡이, 배포 목록(컨테이너), </a:t>
                      </a:r>
                      <a:r>
                        <a:rPr lang="ko-KR" altLang="en-US" sz="1100" b="0" i="0" strike="noStrike" kern="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r>
                        <a:rPr lang="ko-KR" alt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배포하기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요구사항 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모니터링 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FA611A0E-481D-2EBD-D75C-3CBBF8A30F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325"/>
            <a:ext cx="3260778" cy="39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1958</Words>
  <Application>Microsoft Office PowerPoint</Application>
  <PresentationFormat>와이드스크린</PresentationFormat>
  <Paragraphs>276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ohjungeun</dc:creator>
  <cp:lastModifiedBy>ohjungeun</cp:lastModifiedBy>
  <cp:revision>18</cp:revision>
  <dcterms:created xsi:type="dcterms:W3CDTF">2023-04-02T13:13:10Z</dcterms:created>
  <dcterms:modified xsi:type="dcterms:W3CDTF">2023-06-04T07:46:12Z</dcterms:modified>
</cp:coreProperties>
</file>