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63" r:id="rId16"/>
  </p:sldMasterIdLst>
  <p:notesMasterIdLst>
    <p:notesMasterId r:id="rId18"/>
  </p:notesMasterIdLst>
  <p:sldIdLst>
    <p:sldId id="263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>
        <p:scale>
          <a:sx n="114" d="100"/>
          <a:sy n="114" d="100"/>
        </p:scale>
        <p:origin x="-148" y="-12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/>
          <a:lstStyle>
            <a:lvl1pPr>
              <a:defRPr sz="5400" cap="all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traight Connector 7"/>
          <p:cNvSpPr/>
          <p:nvPr/>
        </p:nvSpPr>
        <p:spPr>
          <a:xfrm>
            <a:off x="685797" y="3398518"/>
            <a:ext cx="7848605" cy="1590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29400" y="609600"/>
            <a:ext cx="2057400" cy="5867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609600"/>
            <a:ext cx="6019800" cy="5867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9"/>
          <p:cNvSpPr/>
          <p:nvPr/>
        </p:nvSpPr>
        <p:spPr>
          <a:xfrm>
            <a:off x="0" y="220783"/>
            <a:ext cx="9144000" cy="2286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31" name="Rectangle 6"/>
          <p:cNvSpPr/>
          <p:nvPr/>
        </p:nvSpPr>
        <p:spPr>
          <a:xfrm>
            <a:off x="0" y="-3"/>
            <a:ext cx="9144000" cy="3657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32" name="TextBox 8"/>
          <p:cNvSpPr txBox="1"/>
          <p:nvPr/>
        </p:nvSpPr>
        <p:spPr>
          <a:xfrm>
            <a:off x="4352185" y="6504799"/>
            <a:ext cx="2390137" cy="307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珠海创飞芯科技有限公司保密资料</a:t>
            </a:r>
          </a:p>
        </p:txBody>
      </p:sp>
      <p:pic>
        <p:nvPicPr>
          <p:cNvPr id="133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477000"/>
            <a:ext cx="1524000" cy="3282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9"/>
          <p:cNvSpPr/>
          <p:nvPr/>
        </p:nvSpPr>
        <p:spPr>
          <a:xfrm>
            <a:off x="0" y="220783"/>
            <a:ext cx="9144000" cy="2286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44" name="Rectangle 6"/>
          <p:cNvSpPr/>
          <p:nvPr/>
        </p:nvSpPr>
        <p:spPr>
          <a:xfrm>
            <a:off x="0" y="-3"/>
            <a:ext cx="9144000" cy="3657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45" name="TextBox 8"/>
          <p:cNvSpPr txBox="1"/>
          <p:nvPr/>
        </p:nvSpPr>
        <p:spPr>
          <a:xfrm>
            <a:off x="4352185" y="6504799"/>
            <a:ext cx="2390137" cy="307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珠海创飞芯科技有限公司保密资料</a:t>
            </a:r>
          </a:p>
        </p:txBody>
      </p:sp>
      <p:pic>
        <p:nvPicPr>
          <p:cNvPr id="146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477000"/>
            <a:ext cx="1524000" cy="3282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ection Header"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/>
          <p:cNvSpPr/>
          <p:nvPr/>
        </p:nvSpPr>
        <p:spPr>
          <a:xfrm>
            <a:off x="0" y="220783"/>
            <a:ext cx="9144000" cy="2286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5" name="Rectangle 6"/>
          <p:cNvSpPr/>
          <p:nvPr/>
        </p:nvSpPr>
        <p:spPr>
          <a:xfrm>
            <a:off x="0" y="-3"/>
            <a:ext cx="9144000" cy="3657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6" name="TextBox 8"/>
          <p:cNvSpPr txBox="1"/>
          <p:nvPr/>
        </p:nvSpPr>
        <p:spPr>
          <a:xfrm>
            <a:off x="4352185" y="6504799"/>
            <a:ext cx="2390137" cy="307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珠海创飞芯科技有限公司保密资料</a:t>
            </a:r>
          </a:p>
        </p:txBody>
      </p:sp>
      <p:pic>
        <p:nvPicPr>
          <p:cNvPr id="37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477000"/>
            <a:ext cx="1524000" cy="3282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22312" y="2362200"/>
            <a:ext cx="7772401" cy="2200275"/>
          </a:xfrm>
          <a:prstGeom prst="rect">
            <a:avLst/>
          </a:prstGeom>
        </p:spPr>
        <p:txBody>
          <a:bodyPr anchor="b"/>
          <a:lstStyle>
            <a:lvl1pPr>
              <a:defRPr sz="4800" cap="all">
                <a:solidFill>
                  <a:srgbClr val="EEECE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4626864"/>
            <a:ext cx="7772401" cy="150019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traight Connector 6"/>
          <p:cNvSpPr/>
          <p:nvPr/>
        </p:nvSpPr>
        <p:spPr>
          <a:xfrm>
            <a:off x="731517" y="4599430"/>
            <a:ext cx="7848605" cy="1590"/>
          </a:xfrm>
          <a:prstGeom prst="line">
            <a:avLst/>
          </a:prstGeom>
          <a:ln w="19050">
            <a:solidFill>
              <a:srgbClr val="EEECE1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673349"/>
            <a:ext cx="4038600" cy="4718309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600"/>
              </a:spcBef>
              <a:defRPr sz="2800"/>
            </a:lvl1pPr>
            <a:lvl2pPr marL="487680" indent="-213360">
              <a:spcBef>
                <a:spcPts val="600"/>
              </a:spcBef>
              <a:defRPr sz="2800"/>
            </a:lvl2pPr>
            <a:lvl3pPr marL="804545" indent="-255905">
              <a:spcBef>
                <a:spcPts val="600"/>
              </a:spcBef>
              <a:defRPr sz="2800"/>
            </a:lvl3pPr>
            <a:lvl4pPr marL="1107440" indent="-284480">
              <a:spcBef>
                <a:spcPts val="600"/>
              </a:spcBef>
              <a:defRPr sz="2800"/>
            </a:lvl4pPr>
            <a:lvl5pPr marL="1264920" indent="-21336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676400"/>
            <a:ext cx="3931921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1F497D"/>
                </a:solidFill>
              </a:defRPr>
            </a:lvl1pPr>
            <a:lvl2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1F497D"/>
                </a:solidFill>
              </a:defRPr>
            </a:lvl2pPr>
            <a:lvl3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1F497D"/>
                </a:solidFill>
              </a:defRPr>
            </a:lvl3pPr>
            <a:lvl4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1F497D"/>
                </a:solidFill>
              </a:defRPr>
            </a:lvl4pPr>
            <a:lvl5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1F497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4879" y="1676399"/>
            <a:ext cx="3931921" cy="639771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60" name="Straight Connector 10"/>
          <p:cNvSpPr/>
          <p:nvPr/>
        </p:nvSpPr>
        <p:spPr>
          <a:xfrm flipH="1">
            <a:off x="4571997" y="1691640"/>
            <a:ext cx="804" cy="4709160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57200" y="792078"/>
            <a:ext cx="2139696" cy="1261876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971800" y="792078"/>
            <a:ext cx="5715000" cy="557784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235" indent="-208915">
              <a:spcBef>
                <a:spcPts val="700"/>
              </a:spcBef>
              <a:defRPr sz="3200"/>
            </a:lvl2pPr>
            <a:lvl3pPr marL="792480">
              <a:spcBef>
                <a:spcPts val="700"/>
              </a:spcBef>
              <a:defRPr sz="3200"/>
            </a:lvl3pPr>
            <a:lvl4pPr marL="1115695" indent="-292735">
              <a:spcBef>
                <a:spcPts val="700"/>
              </a:spcBef>
              <a:defRPr sz="3200"/>
            </a:lvl4pPr>
            <a:lvl5pPr marL="1271270" indent="-21971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2130549"/>
            <a:ext cx="2139697" cy="4243621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86" name="Straight Connector 8"/>
          <p:cNvSpPr/>
          <p:nvPr/>
        </p:nvSpPr>
        <p:spPr>
          <a:xfrm flipH="1">
            <a:off x="2775007" y="792074"/>
            <a:ext cx="1596" cy="5577854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57200" y="792480"/>
            <a:ext cx="2142683" cy="126492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idx="13"/>
          </p:nvPr>
        </p:nvSpPr>
        <p:spPr>
          <a:xfrm>
            <a:off x="2858610" y="838200"/>
            <a:ext cx="5904390" cy="5500459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  <a:effectLst>
            <a:outerShdw blurRad="50800" dist="12700" dir="5400000" rotWithShape="0">
              <a:srgbClr val="000000">
                <a:alpha val="58999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220783"/>
            <a:ext cx="9144000" cy="2286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" name="Rectangle 6"/>
          <p:cNvSpPr/>
          <p:nvPr/>
        </p:nvSpPr>
        <p:spPr>
          <a:xfrm>
            <a:off x="0" y="-3"/>
            <a:ext cx="9144000" cy="3657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spcBef>
                <a:spcPts val="0"/>
              </a:spcBef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4" name="TextBox 8"/>
          <p:cNvSpPr txBox="1"/>
          <p:nvPr/>
        </p:nvSpPr>
        <p:spPr>
          <a:xfrm>
            <a:off x="4352185" y="6504799"/>
            <a:ext cx="2390137" cy="307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珠海创飞芯科技有限公司保密资料</a:t>
            </a:r>
          </a:p>
        </p:txBody>
      </p:sp>
      <p:pic>
        <p:nvPicPr>
          <p:cNvPr id="5" name="图片 7" descr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2200" y="6477000"/>
            <a:ext cx="1524000" cy="3282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00" y="6558790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-100" baseline="0">
          <a:ln>
            <a:noFill/>
          </a:ln>
          <a:solidFill>
            <a:srgbClr val="1F497D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9pPr>
    </p:titleStyle>
    <p:bodyStyle>
      <a:lvl1pPr marL="182880" marR="0" indent="-1828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494030" marR="0" indent="-21971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792480" marR="0" indent="-2438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9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09728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1286510" marR="0" indent="-2349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1526540" marR="0" indent="-3378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1709420" marR="0" indent="-3378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1892300" marR="0" indent="-3378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2075180" marR="0" indent="-3378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30235" cy="991235"/>
          </a:xfrm>
        </p:spPr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Product  </a:t>
            </a:r>
            <a:br>
              <a:rPr lang="en-US" dirty="0" smtClean="0"/>
            </a:br>
            <a:endParaRPr lang="zh-CN" altLang="en-US"/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342900" y="1247775"/>
            <a:ext cx="8230235" cy="48774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normAutofit fontScale="70000" lnSpcReduction="0"/>
          </a:bodyPr>
          <a:lstStyle/>
          <a:p>
            <a:pPr marL="0" indent="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Tasks Completed By the End of 06/25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182880" indent="-18288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Norflash production test flow preparation 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182880" indent="-18288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处理菲特数码海思开发板问题（黄旭）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0" indent="18288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GMND1G08U3B 200K 封装/测试/备货 （王坤鹏/周引）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0" indent="18288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包装材料（王坤鹏/周引）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0" indent="18288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润立方 Nor 3050颗 烧录程序 (周引）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182880" indent="-18288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2G Nand datasheet 对应m69a版本（周引）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182880" indent="-18288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Nor flash 烧录机 /厚，宽体（王坤鹏）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182880" indent="-18288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搭建read path 电路，看fullchip仿真结果（王坤鹏）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182880" indent="-18288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测试Cypress 16M bit Nor flash 极限速度(王坤鹏)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0" indent="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Future Tasks 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182880" indent="-18288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Arial"/>
              <a:buChar char="•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Norflash production test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494030" indent="-21971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Helvetica Neue"/>
              <a:buChar char="❑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200K Nand 测试/备货 (周引）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494030" indent="-21971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Helvetica Neue"/>
              <a:buChar char="❑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对比测试多厂家Nor flash 极限速度（叶佳俊）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494030" indent="-21971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Helvetica Neue"/>
              <a:buChar char="❑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处理安凯问题（黄旭）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494030" indent="-21971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Helvetica Neue"/>
              <a:buChar char="❑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参考菲特数码得到海思平台调试说明（黄旭）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494030" indent="-21971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Helvetica Neue"/>
              <a:buChar char="❑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使用测试机进行16Mbit 芯片测试（叶佳俊）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  <a:p>
            <a:pPr marL="494030" indent="-219710" algn="l" fontAlgn="auto" defTabSz="914400" eaLnBrk="0" latinLnBrk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Helvetica Neue"/>
              <a:buChar char="❑"/>
            </a:pPr>
            <a:r>
              <a:rPr lang="en-US" altLang="ko-KR" sz="2400" cap="none" dirty="0" smtClean="0" b="0" strike="noStrike">
                <a:ln w="9525" cap="flat" cmpd="sng">
                  <a:noFill/>
                  <a:prstDash/>
                </a:ln>
                <a:latin typeface="Franklin Gothic Book" charset="0"/>
                <a:ea typeface="Franklin Gothic Book" charset="0"/>
              </a:rPr>
              <a:t>使用FPGA进行16Mbit 芯片测试（黄旭）</a:t>
            </a:r>
            <a:endParaRPr lang="ko-KR" altLang="en-US" sz="2400" cap="none" dirty="0" smtClean="0" b="0" strike="noStrike">
              <a:ln w="9525" cap="flat" cmpd="sng">
                <a:noFill/>
                <a:prstDash/>
              </a:ln>
              <a:latin typeface="Franklin Gothic Book" charset="0"/>
              <a:ea typeface="Franklin Gothic Book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ity">
  <a:themeElements>
    <a:clrScheme name="Clarity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lar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lar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24</Paragraphs>
  <Words>253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72396</cp:lastModifiedBy>
  <dc:title>珠海创飞芯科技有限公司 2018 April Monthly Review</dc:title>
  <dcterms:modified xsi:type="dcterms:W3CDTF">2018-05-28T02:22:22Z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