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latin typeface="맑은 고딕"/>
              </a:rPr>
              <a:t>제목 텍스트의 서식을 편집하려면 클릭하십시오</a:t>
            </a:r>
            <a:r>
              <a:rPr lang="en-US" sz="1800" b="0" strike="noStrike" spc="-1">
                <a:latin typeface="맑은 고딕"/>
              </a:rPr>
              <a:t>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latin typeface="맑은 고딕"/>
              </a:rPr>
              <a:t>개요 텍스트의 서식을 편집하려면 클릭하십시오</a:t>
            </a:r>
            <a:endParaRPr lang="en-US" sz="1800" b="0" strike="noStrike" spc="-1"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맑은 고딕"/>
              </a:rPr>
              <a:t>2</a:t>
            </a:r>
            <a:r>
              <a:rPr lang="ko-KR" sz="1800" b="0" strike="noStrike" spc="-1">
                <a:latin typeface="맑은 고딕"/>
              </a:rPr>
              <a:t>번째 개요 수준</a:t>
            </a:r>
            <a:endParaRPr lang="en-US" sz="1800" b="0" strike="noStrike" spc="-1"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맑은 고딕"/>
              </a:rPr>
              <a:t>3</a:t>
            </a:r>
            <a:r>
              <a:rPr lang="ko-KR" sz="1800" b="0" strike="noStrike" spc="-1">
                <a:latin typeface="맑은 고딕"/>
              </a:rPr>
              <a:t>번째 개요 수준</a:t>
            </a:r>
            <a:endParaRPr lang="en-US" sz="1800" b="0" strike="noStrike" spc="-1"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맑은 고딕"/>
              </a:rPr>
              <a:t>4</a:t>
            </a:r>
            <a:r>
              <a:rPr lang="ko-KR" sz="1800" b="0" strike="noStrike" spc="-1">
                <a:latin typeface="맑은 고딕"/>
              </a:rPr>
              <a:t>번째 개요 수준</a:t>
            </a:r>
            <a:endParaRPr lang="en-US" sz="1800" b="0" strike="noStrike" spc="-1"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맑은 고딕"/>
              </a:rPr>
              <a:t>5</a:t>
            </a:r>
            <a:r>
              <a:rPr lang="ko-KR" sz="1800" b="0" strike="noStrike" spc="-1">
                <a:latin typeface="맑은 고딕"/>
              </a:rPr>
              <a:t>번째 개요 수준</a:t>
            </a:r>
            <a:endParaRPr lang="en-US" sz="1800" b="0" strike="noStrike" spc="-1"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맑은 고딕"/>
              </a:rPr>
              <a:t>6</a:t>
            </a:r>
            <a:r>
              <a:rPr lang="ko-KR" sz="1800" b="0" strike="noStrike" spc="-1">
                <a:latin typeface="맑은 고딕"/>
              </a:rPr>
              <a:t>번째 개요 수준</a:t>
            </a:r>
            <a:endParaRPr lang="en-US" sz="1800" b="0" strike="noStrike" spc="-1"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맑은 고딕"/>
              </a:rPr>
              <a:t>7</a:t>
            </a:r>
            <a:r>
              <a:rPr lang="ko-KR" sz="1800" b="0" strike="noStrike" spc="-1">
                <a:latin typeface="맑은 고딕"/>
              </a:rPr>
              <a:t>번째 개요 수준</a:t>
            </a:r>
            <a:endParaRPr lang="en-US" sz="1800" b="0" strike="noStrike" spc="-1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44bits.io/ko/post/easy-deploy-with-docke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60;p14_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43000" lnSpcReduction="10000"/>
          </a:bodyPr>
          <a:lstStyle/>
          <a:p>
            <a:pPr>
              <a:lnSpc>
                <a:spcPct val="182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ko" sz="3450" b="1" strike="noStrike" spc="-1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</a:rPr>
              <a:t>컨테이너 테크날러지</a:t>
            </a:r>
            <a:endParaRPr lang="en-US" sz="345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450" b="0" strike="noStrike" spc="-1">
              <a:latin typeface="맑은 고딕"/>
            </a:endParaRPr>
          </a:p>
        </p:txBody>
      </p:sp>
      <p:pic>
        <p:nvPicPr>
          <p:cNvPr id="77" name="그림 76"/>
          <p:cNvPicPr/>
          <p:nvPr/>
        </p:nvPicPr>
        <p:blipFill>
          <a:blip r:embed="rId2"/>
          <a:stretch/>
        </p:blipFill>
        <p:spPr>
          <a:xfrm>
            <a:off x="1980000" y="1260000"/>
            <a:ext cx="4305960" cy="30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60;p14_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43000" lnSpcReduction="10000"/>
          </a:bodyPr>
          <a:lstStyle/>
          <a:p>
            <a:pPr>
              <a:lnSpc>
                <a:spcPct val="182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ko" sz="3450" b="1" strike="noStrike" spc="-1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</a:rPr>
              <a:t>도커</a:t>
            </a:r>
            <a:endParaRPr lang="en-US" sz="345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450" b="0" strike="noStrike" spc="-1">
              <a:latin typeface="맑은 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0000" y="1217160"/>
            <a:ext cx="8099640" cy="130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latin typeface="맑은 고딕"/>
              </a:rPr>
              <a:t>닷클라우드는 이를 아예 </a:t>
            </a:r>
            <a:r>
              <a:rPr lang="en-US" sz="1800" b="0" strike="noStrike" spc="-1">
                <a:latin typeface="맑은 고딕"/>
              </a:rPr>
              <a:t>'</a:t>
            </a:r>
            <a:r>
              <a:rPr lang="ko-KR" sz="1800" b="0" strike="noStrike" spc="-1">
                <a:latin typeface="맑은 고딕"/>
              </a:rPr>
              <a:t>도커</a:t>
            </a:r>
            <a:r>
              <a:rPr lang="en-US" sz="1800" b="0" strike="noStrike" spc="-1">
                <a:latin typeface="맑은 고딕"/>
              </a:rPr>
              <a:t>'</a:t>
            </a:r>
            <a:r>
              <a:rPr lang="ko-KR" sz="1800" b="0" strike="noStrike" spc="-1">
                <a:latin typeface="맑은 고딕"/>
              </a:rPr>
              <a:t>라는 이름으로 </a:t>
            </a:r>
            <a:r>
              <a:rPr lang="en-US" sz="1800" b="0" strike="noStrike" spc="-1">
                <a:latin typeface="맑은 고딕"/>
              </a:rPr>
              <a:t>2013</a:t>
            </a:r>
            <a:r>
              <a:rPr lang="ko-KR" sz="1800" b="0" strike="noStrike" spc="-1">
                <a:latin typeface="맑은 고딕"/>
              </a:rPr>
              <a:t>년에 오픈소스 프로젝트로 띄웠습니다</a:t>
            </a:r>
            <a:r>
              <a:rPr lang="en-US" sz="1800" b="0" strike="noStrike" spc="-1">
                <a:latin typeface="맑은 고딕"/>
              </a:rPr>
              <a:t>. </a:t>
            </a:r>
            <a:r>
              <a:rPr lang="ko-KR" sz="1800" b="0" strike="noStrike" spc="-1">
                <a:latin typeface="맑은 고딕"/>
              </a:rPr>
              <a:t>이후 고객들은 닷클라우드의 기존 </a:t>
            </a:r>
            <a:r>
              <a:rPr lang="en-US" sz="1800" b="0" strike="noStrike" spc="-1">
                <a:latin typeface="맑은 고딕"/>
              </a:rPr>
              <a:t>PaaS </a:t>
            </a:r>
            <a:r>
              <a:rPr lang="ko-KR" sz="1800" b="0" strike="noStrike" spc="-1">
                <a:latin typeface="맑은 고딕"/>
              </a:rPr>
              <a:t>사업보다 도커에 더 관심을 보였습니다</a:t>
            </a:r>
            <a:r>
              <a:rPr lang="en-US" sz="1800" b="0" strike="noStrike" spc="-1">
                <a:latin typeface="맑은 고딕"/>
              </a:rPr>
              <a:t>. </a:t>
            </a:r>
            <a:r>
              <a:rPr lang="ko-KR" sz="1800" b="0" strike="noStrike" spc="-1">
                <a:latin typeface="맑은 고딕"/>
              </a:rPr>
              <a:t>닷클라우드는 </a:t>
            </a:r>
            <a:r>
              <a:rPr lang="en-US" sz="1800" b="0" strike="noStrike" spc="-1">
                <a:latin typeface="맑은 고딕"/>
              </a:rPr>
              <a:t>2013</a:t>
            </a:r>
            <a:r>
              <a:rPr lang="ko-KR" sz="1800" b="0" strike="noStrike" spc="-1">
                <a:latin typeface="맑은 고딕"/>
              </a:rPr>
              <a:t>년 회사명을 닷클라우드에서 도커로 바뀌었습니다</a:t>
            </a:r>
            <a:r>
              <a:rPr lang="en-US" sz="1800" b="0" strike="noStrike" spc="-1">
                <a:latin typeface="맑은 고딕"/>
              </a:rPr>
              <a:t>. </a:t>
            </a:r>
            <a:r>
              <a:rPr lang="ko-KR" sz="1800" b="0" strike="noStrike" spc="-1">
                <a:latin typeface="맑은 고딕"/>
              </a:rPr>
              <a:t>그리고</a:t>
            </a:r>
            <a:r>
              <a:rPr lang="en-US" sz="1800" b="0" strike="noStrike" spc="-1">
                <a:latin typeface="맑은 고딕"/>
              </a:rPr>
              <a:t>, ...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60240" y="3420000"/>
            <a:ext cx="5459760" cy="696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ko-KR" sz="1800" b="0" strike="noStrike" spc="-1">
                <a:latin typeface="맑은 고딕"/>
              </a:rPr>
              <a:t>쉽게 배우는 도커</a:t>
            </a:r>
            <a:endParaRPr lang="en-US" sz="1800" b="0" strike="noStrike" spc="-1">
              <a:latin typeface="맑은 고딕"/>
            </a:endParaRPr>
          </a:p>
          <a:p>
            <a:r>
              <a:rPr lang="en-US" sz="1800" b="0" strike="noStrike" spc="-1">
                <a:latin typeface="맑은 고딕"/>
              </a:rPr>
              <a:t>https://www.youtube.com/watch?v=hWPv9LMlme8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60;p14_0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43000" lnSpcReduction="10000"/>
          </a:bodyPr>
          <a:lstStyle/>
          <a:p>
            <a:pPr>
              <a:lnSpc>
                <a:spcPct val="182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ko" sz="3450" b="1" strike="noStrike" spc="-1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</a:rPr>
              <a:t>컨테이너 기초에서 서버 배포까지</a:t>
            </a:r>
            <a:endParaRPr lang="en-US" sz="345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450" b="0" strike="noStrike" spc="-1">
              <a:latin typeface="맑은 고딕"/>
            </a:endParaRPr>
          </a:p>
        </p:txBody>
      </p:sp>
      <p:sp>
        <p:nvSpPr>
          <p:cNvPr id="82" name="Google Shape;61;p14_1"/>
          <p:cNvSpPr/>
          <p:nvPr/>
        </p:nvSpPr>
        <p:spPr>
          <a:xfrm>
            <a:off x="311760" y="2346840"/>
            <a:ext cx="8519760" cy="222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81000" lnSpcReduction="10000"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ko" sz="1800" b="0" strike="noStrike" spc="-1">
                <a:solidFill>
                  <a:srgbClr val="595959"/>
                </a:solidFill>
                <a:latin typeface="Arial"/>
                <a:ea typeface="Arial"/>
              </a:rPr>
              <a:t>도커 입문편</a:t>
            </a:r>
            <a:endParaRPr lang="en-US" sz="1800" b="0" strike="noStrike" spc="-1">
              <a:latin typeface="맑은 고딕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https://www.44bits.io/ko/post/easy-deploy-with-docker</a:t>
            </a:r>
            <a:endParaRPr lang="en-US" sz="1800" b="0" strike="noStrike" spc="-1">
              <a:latin typeface="맑은 고딕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ko" sz="1800" b="0" strike="noStrike" spc="-1">
                <a:solidFill>
                  <a:srgbClr val="595959"/>
                </a:solidFill>
                <a:latin typeface="Arial"/>
                <a:ea typeface="Arial"/>
              </a:rPr>
              <a:t>실습</a:t>
            </a:r>
            <a:endParaRPr lang="en-US" sz="1800" b="0" strike="noStrike" spc="-1">
              <a:latin typeface="맑은 고딕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Docker for the Absolute Beginners | Kode Kloud - "Docker for the Absolute Beginners | Kode Kloud" https://kodekloud.com/p/docker-for-the-absolute-beginner-hands-on</a:t>
            </a:r>
            <a:endParaRPr lang="en-US" sz="18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1;p14_1"/>
          <p:cNvSpPr/>
          <p:nvPr/>
        </p:nvSpPr>
        <p:spPr>
          <a:xfrm>
            <a:off x="311760" y="2346840"/>
            <a:ext cx="8519760" cy="222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6000"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altLang="ko-KR" dirty="0">
                <a:highlight>
                  <a:srgbClr val="FFFFFF"/>
                </a:highlight>
              </a:rPr>
              <a:t>Docker Networking Hands-on Lab</a:t>
            </a: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endParaRPr lang="en-US" altLang="ko" sz="18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ko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실습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spc="-1" dirty="0">
                <a:solidFill>
                  <a:srgbClr val="595959"/>
                </a:solidFill>
                <a:ea typeface="Arial"/>
              </a:rPr>
              <a:t>https://training.play-with-docker.com/docker-networking-hol/</a:t>
            </a:r>
            <a:endParaRPr lang="en-US" sz="1800" b="0" strike="noStrike" spc="-1" dirty="0">
              <a:latin typeface="맑은 고딕"/>
            </a:endParaRPr>
          </a:p>
        </p:txBody>
      </p:sp>
      <p:sp>
        <p:nvSpPr>
          <p:cNvPr id="4" name="Google Shape;60;p14_0">
            <a:extLst>
              <a:ext uri="{FF2B5EF4-FFF2-40B4-BE49-F238E27FC236}">
                <a16:creationId xmlns:a16="http://schemas.microsoft.com/office/drawing/2014/main" id="{D645C47D-BB90-4F68-8833-8B30C14925FB}"/>
              </a:ext>
            </a:extLst>
          </p:cNvPr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43000" lnSpcReduction="20000"/>
          </a:bodyPr>
          <a:lstStyle/>
          <a:p>
            <a:pPr>
              <a:lnSpc>
                <a:spcPct val="182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ko" sz="3450" b="1" strike="noStrike" spc="-1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</a:rPr>
              <a:t>컨테이너 기초에서 서버 배포까지</a:t>
            </a:r>
            <a:endParaRPr lang="en-US" sz="3450" b="0" strike="noStrike" spc="-1">
              <a:latin typeface="맑은 고딕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450" b="0" strike="noStrike" spc="-1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5568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122</Words>
  <Application>Microsoft Office PowerPoint</Application>
  <PresentationFormat>화면 슬라이드 쇼(16:9)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DejaVu Sans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정인환</cp:lastModifiedBy>
  <cp:revision>4</cp:revision>
  <dcterms:modified xsi:type="dcterms:W3CDTF">2022-02-01T16:56:33Z</dcterms:modified>
  <dc:language>ko-KR</dc:language>
</cp:coreProperties>
</file>