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EB22-063B-4314-866F-C96A0683F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585529-741C-44E1-91D1-05DA223E8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B90DC-C8E8-4005-8AA8-38E4FBA6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60B40-1108-40D8-8391-CB9C0EB0A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0C9F2-88B0-44EA-83E1-80E15A34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7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6661-ECD5-47C3-BE9D-8E559227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9A3D3A-AAE2-4EDB-8F86-3D86AD419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80AF3-9589-46AD-A049-B2BBAB73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1E54A-F3FF-453A-9AF6-71FA39FE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CE187-E47A-4B00-95C3-98C2692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29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F1A16C-6809-4B04-A079-4AE8B3E23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87774-3306-40BC-971A-C4D8E4FFE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91FFA6-05C1-4EF9-AD82-1FE227E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FE7F10-8B0C-4301-A308-5AE5124B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7BCD78-21D4-4CEC-807B-21DD91E3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1A83A-EDA6-4BBE-A9A5-E22EAA9B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71753-5051-4491-95CD-C9DD7BF2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A48CE-3A00-4C4B-850F-EFAAA7E5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A81D4-95EA-42F3-A817-DD15375C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628F-D896-4AFB-AE11-A662D510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3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F059-74D2-4CF4-A553-837318BB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413A5-892D-4734-9AD7-490F5868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7DA2-100C-40EB-85EC-B4742DB8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D73D-84D4-435C-B960-8A3080EA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1CC43-CCAD-488D-A78E-FDDF25D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4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F9F44-F29A-4B64-8806-015B4F14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2481E-2636-47B7-8D8B-E34C276C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36476-B64E-48FF-99BB-9960BBC0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53C4F-AE9C-405B-BC6F-8EC8F4FE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B75DC-9D9F-4A87-B757-18265528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B62CE-824B-4C30-A3F8-384C3D35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42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8833-B9C9-4E42-A662-202C2ACE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4BC4C-22F7-4143-B36D-2C4650A8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2BD66-A753-4899-9603-A52E80E11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378545-02AC-48F0-BF31-7FE08C85B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511B49-A035-4C14-856A-15B19C8EC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CAFFC2-7FE4-4F33-AFAA-4E0CA14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6BBF25-7DF0-4FFF-86AD-65C54FE4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F98E7-297C-421C-A84D-2C053C85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16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EA1C-6FA4-4CA3-87D1-AD2FABF5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A3D449-9BBA-48AD-A752-F23C00E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83F58-F206-45AE-A6D5-C8BCDEC8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55693F-43BA-440A-965D-8B03975F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9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DC438-A0B7-45EC-BB85-2BD4461C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33E36-F6DD-423B-8586-F79C6A37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614-F794-4258-B782-AA2E5A8F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0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86B2-B6A7-4FA0-B770-4FDA2D46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A5CA8-4273-413E-9082-7CD63081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F424AC-6BD8-4119-B93B-55D6E46BB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4F175C-3EB5-41DE-9087-32D68F63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B0382-30F6-4DD2-B3D8-0D24D0C4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789FD-D283-49BF-8A9D-5559519F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0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FD39A-AC91-41AD-B23E-ACF526E9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380814-94D3-4CDA-A96B-5B127A673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467D77-1E82-49B2-A27A-568845E5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725DD-1D8B-4702-9C2A-949C0D8D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84A13-9BC8-4BE6-9676-65BA4A1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B693C9-3538-4617-B9A2-4A46028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40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555391-4974-4097-8E65-E9DFA049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EC1AC-C3E0-4A8F-8AF2-30AE18F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92246-5C41-4CCB-90C1-1121BA74FC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67CAE-C780-4E48-89A7-6C2CACBF0CAA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D719F-5229-4A9A-8F2A-B33208DF4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6BE4AE-C53B-47C1-9EA8-F0722821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F42D-E5DA-47B2-909A-9784C4106E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C8DA7-42AC-6259-A71C-0E155014F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AF14A-BDA2-1BF0-BBB9-BAD93116C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C1688-6916-773F-08BF-9BA991957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EBB559-AE2B-D058-3016-5CA94AAC3F9B}"/>
              </a:ext>
            </a:extLst>
          </p:cNvPr>
          <p:cNvSpPr/>
          <p:nvPr/>
        </p:nvSpPr>
        <p:spPr>
          <a:xfrm>
            <a:off x="0" y="573088"/>
            <a:ext cx="12192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COC Kafka - Monitoring</a:t>
            </a:r>
            <a:r>
              <a:rPr lang="ko-KR" altLang="en-US" sz="2800" dirty="0"/>
              <a:t> </a:t>
            </a:r>
            <a:r>
              <a:rPr lang="en-US" altLang="ko-KR" sz="2800" dirty="0"/>
              <a:t>and</a:t>
            </a:r>
            <a:r>
              <a:rPr lang="ko-KR" altLang="en-US" sz="2800" dirty="0"/>
              <a:t> </a:t>
            </a:r>
            <a:r>
              <a:rPr lang="en-US" altLang="ko-KR" sz="2800" dirty="0"/>
              <a:t>Reporting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972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DB4181-D5DC-0F0C-CE46-211515329638}"/>
              </a:ext>
            </a:extLst>
          </p:cNvPr>
          <p:cNvSpPr/>
          <p:nvPr/>
        </p:nvSpPr>
        <p:spPr>
          <a:xfrm>
            <a:off x="1099507" y="3314700"/>
            <a:ext cx="9758993" cy="695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Kafka (Data Pipeline)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D6C912-9AEF-8F41-AFC7-E166A646599C}"/>
              </a:ext>
            </a:extLst>
          </p:cNvPr>
          <p:cNvSpPr/>
          <p:nvPr/>
        </p:nvSpPr>
        <p:spPr>
          <a:xfrm>
            <a:off x="604837" y="895352"/>
            <a:ext cx="1666876" cy="12382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Frontend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572EA7-22A9-DA8F-EF39-A519CBF2BEAD}"/>
              </a:ext>
            </a:extLst>
          </p:cNvPr>
          <p:cNvSpPr/>
          <p:nvPr/>
        </p:nvSpPr>
        <p:spPr>
          <a:xfrm>
            <a:off x="4086224" y="895352"/>
            <a:ext cx="1666876" cy="1238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</a:t>
            </a:r>
          </a:p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2938542-0F54-916F-B188-E118F626320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71713" y="1514476"/>
            <a:ext cx="1814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F35F28-07A0-B15A-081F-CB1049CDB51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919662" y="2133600"/>
            <a:ext cx="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13DED79-8D91-87A2-9D4E-7C7C75A15A51}"/>
              </a:ext>
            </a:extLst>
          </p:cNvPr>
          <p:cNvSpPr txBox="1"/>
          <p:nvPr/>
        </p:nvSpPr>
        <p:spPr>
          <a:xfrm>
            <a:off x="3942632" y="2568058"/>
            <a:ext cx="19540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Producer (</a:t>
            </a:r>
            <a:r>
              <a:rPr lang="en-US" altLang="ko-KR" sz="1400" dirty="0" err="1"/>
              <a:t>req_details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F6F881-97EC-C156-553B-1ECFEF8451BE}"/>
              </a:ext>
            </a:extLst>
          </p:cNvPr>
          <p:cNvSpPr/>
          <p:nvPr/>
        </p:nvSpPr>
        <p:spPr>
          <a:xfrm>
            <a:off x="1458754" y="5048248"/>
            <a:ext cx="1666876" cy="123824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Transactions</a:t>
            </a:r>
          </a:p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F3AA17F-CA41-A48E-1D2A-CEE0A96E621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292192" y="4010025"/>
            <a:ext cx="0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7D0B23-A669-9BB7-6DCD-FB70092BBEFD}"/>
              </a:ext>
            </a:extLst>
          </p:cNvPr>
          <p:cNvSpPr txBox="1"/>
          <p:nvPr/>
        </p:nvSpPr>
        <p:spPr>
          <a:xfrm>
            <a:off x="1265791" y="4358758"/>
            <a:ext cx="205280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Consumer (req_details)</a:t>
            </a:r>
            <a:endParaRPr lang="ko-KR" altLang="en-US" sz="14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A2C2C8F-4AA4-0F3C-F514-799D84E44C00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125630" y="4059497"/>
            <a:ext cx="1310945" cy="1607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33C34B-D50B-82D0-F828-FCD1E1D61A92}"/>
              </a:ext>
            </a:extLst>
          </p:cNvPr>
          <p:cNvSpPr txBox="1"/>
          <p:nvPr/>
        </p:nvSpPr>
        <p:spPr>
          <a:xfrm>
            <a:off x="3410380" y="4737613"/>
            <a:ext cx="22502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Producer (</a:t>
            </a:r>
            <a:r>
              <a:rPr lang="en-US" altLang="ko-KR" sz="1400" dirty="0" err="1"/>
              <a:t>req_confirmed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BF6B7DE-3D53-05FB-8257-6C38C55A1365}"/>
              </a:ext>
            </a:extLst>
          </p:cNvPr>
          <p:cNvSpPr/>
          <p:nvPr/>
        </p:nvSpPr>
        <p:spPr>
          <a:xfrm>
            <a:off x="6013912" y="5048248"/>
            <a:ext cx="1666876" cy="12382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SMS</a:t>
            </a:r>
          </a:p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183A4FF-C326-B08C-EF1E-4B147B7186FF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847350" y="4010025"/>
            <a:ext cx="0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32D704-DE6A-BE6A-B30B-F13D04E3C10E}"/>
              </a:ext>
            </a:extLst>
          </p:cNvPr>
          <p:cNvSpPr txBox="1"/>
          <p:nvPr/>
        </p:nvSpPr>
        <p:spPr>
          <a:xfrm>
            <a:off x="5695020" y="4358758"/>
            <a:ext cx="23490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Consumer (</a:t>
            </a:r>
            <a:r>
              <a:rPr lang="en-US" altLang="ko-KR" sz="1400" dirty="0" err="1"/>
              <a:t>req_confirmed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8D55FC-EC26-B6FA-B896-8BA9B603DD53}"/>
              </a:ext>
            </a:extLst>
          </p:cNvPr>
          <p:cNvSpPr/>
          <p:nvPr/>
        </p:nvSpPr>
        <p:spPr>
          <a:xfrm>
            <a:off x="8961432" y="5048248"/>
            <a:ext cx="1666876" cy="12382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Analytics</a:t>
            </a:r>
          </a:p>
          <a:p>
            <a:pPr algn="ctr"/>
            <a:r>
              <a:rPr lang="en-US" altLang="ko-KR" dirty="0"/>
              <a:t>Backend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7439CD9-613B-EEA2-6BEE-020BC47DC51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794870" y="4010025"/>
            <a:ext cx="0" cy="103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48C2505-C726-8EE0-3906-2F61757C76F5}"/>
              </a:ext>
            </a:extLst>
          </p:cNvPr>
          <p:cNvSpPr txBox="1"/>
          <p:nvPr/>
        </p:nvSpPr>
        <p:spPr>
          <a:xfrm>
            <a:off x="8642540" y="4358758"/>
            <a:ext cx="234904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Consumer (</a:t>
            </a:r>
            <a:r>
              <a:rPr lang="en-US" altLang="ko-KR" sz="1400" dirty="0" err="1"/>
              <a:t>req_confirmed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AB6291C7-E842-F380-EF83-86EE0C6FDAB2}"/>
              </a:ext>
            </a:extLst>
          </p:cNvPr>
          <p:cNvSpPr/>
          <p:nvPr/>
        </p:nvSpPr>
        <p:spPr>
          <a:xfrm>
            <a:off x="7547165" y="3536693"/>
            <a:ext cx="2190750" cy="2396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order_confirmed</a:t>
            </a:r>
            <a:endParaRPr lang="ko-KR" altLang="en-US" sz="16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1E71811-22B1-FD6D-81B8-EDBFD7DDCC65}"/>
              </a:ext>
            </a:extLst>
          </p:cNvPr>
          <p:cNvSpPr/>
          <p:nvPr/>
        </p:nvSpPr>
        <p:spPr>
          <a:xfrm>
            <a:off x="2532654" y="3550447"/>
            <a:ext cx="2190750" cy="2396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order_details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779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인환</dc:creator>
  <cp:lastModifiedBy>정 인환</cp:lastModifiedBy>
  <cp:revision>13</cp:revision>
  <dcterms:created xsi:type="dcterms:W3CDTF">2022-04-26T16:05:31Z</dcterms:created>
  <dcterms:modified xsi:type="dcterms:W3CDTF">2022-06-07T17:56:18Z</dcterms:modified>
</cp:coreProperties>
</file>