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7">
  <p:sldMasterIdLst>
    <p:sldMasterId id="2147483781" r:id="rId1"/>
    <p:sldMasterId id="2147483851" r:id="rId2"/>
    <p:sldMasterId id="2147483868" r:id="rId3"/>
    <p:sldMasterId id="2147483840" r:id="rId4"/>
  </p:sldMasterIdLst>
  <p:notesMasterIdLst>
    <p:notesMasterId r:id="rId22"/>
  </p:notesMasterIdLst>
  <p:sldIdLst>
    <p:sldId id="300" r:id="rId5"/>
    <p:sldId id="258" r:id="rId6"/>
    <p:sldId id="1214" r:id="rId7"/>
    <p:sldId id="707" r:id="rId8"/>
    <p:sldId id="1231" r:id="rId9"/>
    <p:sldId id="1232" r:id="rId10"/>
    <p:sldId id="1270" r:id="rId11"/>
    <p:sldId id="1236" r:id="rId12"/>
    <p:sldId id="1254" r:id="rId13"/>
    <p:sldId id="1269" r:id="rId14"/>
    <p:sldId id="1271" r:id="rId15"/>
    <p:sldId id="1272" r:id="rId16"/>
    <p:sldId id="1246" r:id="rId17"/>
    <p:sldId id="1247" r:id="rId18"/>
    <p:sldId id="1262" r:id="rId19"/>
    <p:sldId id="1267" r:id="rId20"/>
    <p:sldId id="427" r:id="rId21"/>
  </p:sldIdLst>
  <p:sldSz cx="13869988" cy="9793288"/>
  <p:notesSz cx="6865938" cy="9998075"/>
  <p:defaultTextStyle>
    <a:defPPr>
      <a:defRPr lang="ko-KR"/>
    </a:defPPr>
    <a:lvl1pPr marL="0" algn="l" defTabSz="1135717" rtl="0" eaLnBrk="1" latinLnBrk="1" hangingPunct="1">
      <a:defRPr sz="2235" kern="1200">
        <a:solidFill>
          <a:schemeClr val="tx1"/>
        </a:solidFill>
        <a:latin typeface="+mn-lt"/>
        <a:ea typeface="+mn-ea"/>
        <a:cs typeface="+mn-cs"/>
      </a:defRPr>
    </a:lvl1pPr>
    <a:lvl2pPr marL="567859" algn="l" defTabSz="1135717" rtl="0" eaLnBrk="1" latinLnBrk="1" hangingPunct="1">
      <a:defRPr sz="2235" kern="1200">
        <a:solidFill>
          <a:schemeClr val="tx1"/>
        </a:solidFill>
        <a:latin typeface="+mn-lt"/>
        <a:ea typeface="+mn-ea"/>
        <a:cs typeface="+mn-cs"/>
      </a:defRPr>
    </a:lvl2pPr>
    <a:lvl3pPr marL="1135717" algn="l" defTabSz="1135717" rtl="0" eaLnBrk="1" latinLnBrk="1" hangingPunct="1">
      <a:defRPr sz="2235" kern="1200">
        <a:solidFill>
          <a:schemeClr val="tx1"/>
        </a:solidFill>
        <a:latin typeface="+mn-lt"/>
        <a:ea typeface="+mn-ea"/>
        <a:cs typeface="+mn-cs"/>
      </a:defRPr>
    </a:lvl3pPr>
    <a:lvl4pPr marL="1703578" algn="l" defTabSz="1135717" rtl="0" eaLnBrk="1" latinLnBrk="1" hangingPunct="1">
      <a:defRPr sz="2235" kern="1200">
        <a:solidFill>
          <a:schemeClr val="tx1"/>
        </a:solidFill>
        <a:latin typeface="+mn-lt"/>
        <a:ea typeface="+mn-ea"/>
        <a:cs typeface="+mn-cs"/>
      </a:defRPr>
    </a:lvl4pPr>
    <a:lvl5pPr marL="2271436" algn="l" defTabSz="1135717" rtl="0" eaLnBrk="1" latinLnBrk="1" hangingPunct="1">
      <a:defRPr sz="2235" kern="1200">
        <a:solidFill>
          <a:schemeClr val="tx1"/>
        </a:solidFill>
        <a:latin typeface="+mn-lt"/>
        <a:ea typeface="+mn-ea"/>
        <a:cs typeface="+mn-cs"/>
      </a:defRPr>
    </a:lvl5pPr>
    <a:lvl6pPr marL="2839295" algn="l" defTabSz="1135717" rtl="0" eaLnBrk="1" latinLnBrk="1" hangingPunct="1">
      <a:defRPr sz="2235" kern="1200">
        <a:solidFill>
          <a:schemeClr val="tx1"/>
        </a:solidFill>
        <a:latin typeface="+mn-lt"/>
        <a:ea typeface="+mn-ea"/>
        <a:cs typeface="+mn-cs"/>
      </a:defRPr>
    </a:lvl6pPr>
    <a:lvl7pPr marL="3407153" algn="l" defTabSz="1135717" rtl="0" eaLnBrk="1" latinLnBrk="1" hangingPunct="1">
      <a:defRPr sz="2235" kern="1200">
        <a:solidFill>
          <a:schemeClr val="tx1"/>
        </a:solidFill>
        <a:latin typeface="+mn-lt"/>
        <a:ea typeface="+mn-ea"/>
        <a:cs typeface="+mn-cs"/>
      </a:defRPr>
    </a:lvl7pPr>
    <a:lvl8pPr marL="3975013" algn="l" defTabSz="1135717" rtl="0" eaLnBrk="1" latinLnBrk="1" hangingPunct="1">
      <a:defRPr sz="2235" kern="1200">
        <a:solidFill>
          <a:schemeClr val="tx1"/>
        </a:solidFill>
        <a:latin typeface="+mn-lt"/>
        <a:ea typeface="+mn-ea"/>
        <a:cs typeface="+mn-cs"/>
      </a:defRPr>
    </a:lvl8pPr>
    <a:lvl9pPr marL="4542873" algn="l" defTabSz="1135717" rtl="0" eaLnBrk="1" latinLnBrk="1" hangingPunct="1">
      <a:defRPr sz="223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9455A7D-D16C-4756-9F62-81A23621D593}">
          <p14:sldIdLst>
            <p14:sldId id="300"/>
          </p14:sldIdLst>
        </p14:section>
        <p14:section name="히스토리 관리" id="{127318FA-95CC-42E2-9A30-6F25E4C1FC17}">
          <p14:sldIdLst>
            <p14:sldId id="258"/>
          </p14:sldIdLst>
        </p14:section>
        <p14:section name="메뉴구조" id="{314756ED-E56E-47B7-B9D4-754787ACA36C}">
          <p14:sldIdLst>
            <p14:sldId id="1214"/>
          </p14:sldIdLst>
        </p14:section>
        <p14:section name="메인" id="{6E499E55-1A89-424C-A434-0CAA754BFFF5}">
          <p14:sldIdLst>
            <p14:sldId id="707"/>
          </p14:sldIdLst>
        </p14:section>
        <p14:section name="메인비주얼 관리" id="{3BA7398F-7908-4F30-9906-09828EAA6EFD}">
          <p14:sldIdLst>
            <p14:sldId id="1231"/>
            <p14:sldId id="1232"/>
            <p14:sldId id="1270"/>
          </p14:sldIdLst>
        </p14:section>
        <p14:section name="이바닥 카운셀링" id="{D3009C36-0F5A-4C9F-B487-CE87DD744943}">
          <p14:sldIdLst>
            <p14:sldId id="1236"/>
            <p14:sldId id="1254"/>
            <p14:sldId id="1269"/>
          </p14:sldIdLst>
        </p14:section>
        <p14:section name="Request Projects &amp; Operate" id="{EEC06C6A-15EF-4514-A3D7-04E9DAAD9B49}">
          <p14:sldIdLst>
            <p14:sldId id="1271"/>
            <p14:sldId id="1272"/>
          </p14:sldIdLst>
        </p14:section>
        <p14:section name="운영 관리" id="{CE8F339D-F83B-4939-8ED4-2F8D3223B404}">
          <p14:sldIdLst>
            <p14:sldId id="1246"/>
            <p14:sldId id="1247"/>
            <p14:sldId id="1262"/>
            <p14:sldId id="1267"/>
          </p14:sldIdLst>
        </p14:section>
        <p14:section name="공통" id="{CEF28683-C05E-4B85-97BB-1CDC035E6130}">
          <p14:sldIdLst>
            <p14:sldId id="427"/>
          </p14:sldIdLst>
        </p14:section>
      </p14:sectionLst>
    </p:ext>
    <p:ext uri="{EFAFB233-063F-42B5-8137-9DF3F51BA10A}">
      <p15:sldGuideLst xmlns:p15="http://schemas.microsoft.com/office/powerpoint/2012/main">
        <p15:guide id="2" pos="6909" userDrawn="1">
          <p15:clr>
            <a:srgbClr val="A4A3A4"/>
          </p15:clr>
        </p15:guide>
        <p15:guide id="13" pos="6795" userDrawn="1">
          <p15:clr>
            <a:srgbClr val="A4A3A4"/>
          </p15:clr>
        </p15:guide>
        <p15:guide id="16" orient="horz" pos="1406" userDrawn="1">
          <p15:clr>
            <a:srgbClr val="A4A3A4"/>
          </p15:clr>
        </p15:guide>
        <p15:guide id="17" orient="horz" pos="726" userDrawn="1">
          <p15:clr>
            <a:srgbClr val="A4A3A4"/>
          </p15:clr>
        </p15:guide>
        <p15:guide id="18" pos="3552" userDrawn="1">
          <p15:clr>
            <a:srgbClr val="A4A3A4"/>
          </p15:clr>
        </p15:guide>
        <p15:guide id="29" orient="horz" pos="2631" userDrawn="1">
          <p15:clr>
            <a:srgbClr val="A4A3A4"/>
          </p15:clr>
        </p15:guide>
        <p15:guide id="30" pos="263" userDrawn="1">
          <p15:clr>
            <a:srgbClr val="A4A3A4"/>
          </p15:clr>
        </p15:guide>
        <p15:guide id="31" orient="horz" pos="5171" userDrawn="1">
          <p15:clr>
            <a:srgbClr val="A4A3A4"/>
          </p15:clr>
        </p15:guide>
        <p15:guide id="32" orient="horz" pos="5489" userDrawn="1">
          <p15:clr>
            <a:srgbClr val="A4A3A4"/>
          </p15:clr>
        </p15:guide>
        <p15:guide id="33" orient="horz" pos="771" userDrawn="1">
          <p15:clr>
            <a:srgbClr val="A4A3A4"/>
          </p15:clr>
        </p15:guide>
        <p15:guide id="34" orient="horz" pos="3085" userDrawn="1">
          <p15:clr>
            <a:srgbClr val="A4A3A4"/>
          </p15:clr>
        </p15:guide>
        <p15:guide id="35" orient="horz" pos="4672" userDrawn="1">
          <p15:clr>
            <a:srgbClr val="A4A3A4"/>
          </p15:clr>
        </p15:guide>
        <p15:guide id="36" orient="horz" pos="4536">
          <p15:clr>
            <a:srgbClr val="A4A3A4"/>
          </p15:clr>
        </p15:guide>
        <p15:guide id="37" orient="horz" pos="3084">
          <p15:clr>
            <a:srgbClr val="A4A3A4"/>
          </p15:clr>
        </p15:guide>
        <p15:guide id="38" orient="horz" pos="2630">
          <p15:clr>
            <a:srgbClr val="A4A3A4"/>
          </p15:clr>
        </p15:guide>
        <p15:guide id="39" orient="horz" pos="5488">
          <p15:clr>
            <a:srgbClr val="A4A3A4"/>
          </p15:clr>
        </p15:guide>
        <p15:guide id="40" orient="horz" pos="2041">
          <p15:clr>
            <a:srgbClr val="A4A3A4"/>
          </p15:clr>
        </p15:guide>
        <p15:guide id="41" orient="horz" pos="42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yeong Soo Kim" initials="B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333399"/>
    <a:srgbClr val="E6E6E6"/>
    <a:srgbClr val="BBE0E3"/>
    <a:srgbClr val="D9D9D9"/>
    <a:srgbClr val="E5D1CD"/>
    <a:srgbClr val="F2F2F2"/>
    <a:srgbClr val="1DCFF3"/>
    <a:srgbClr val="D1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91" autoAdjust="0"/>
    <p:restoredTop sz="96270" autoAdjust="0"/>
  </p:normalViewPr>
  <p:slideViewPr>
    <p:cSldViewPr snapToObjects="1">
      <p:cViewPr varScale="1">
        <p:scale>
          <a:sx n="80" d="100"/>
          <a:sy n="80" d="100"/>
        </p:scale>
        <p:origin x="1512" y="108"/>
      </p:cViewPr>
      <p:guideLst>
        <p:guide pos="6909"/>
        <p:guide pos="6795"/>
        <p:guide orient="horz" pos="1406"/>
        <p:guide orient="horz" pos="726"/>
        <p:guide pos="3552"/>
        <p:guide orient="horz" pos="2631"/>
        <p:guide pos="263"/>
        <p:guide orient="horz" pos="5171"/>
        <p:guide orient="horz" pos="5489"/>
        <p:guide orient="horz" pos="771"/>
        <p:guide orient="horz" pos="3085"/>
        <p:guide orient="horz" pos="4672"/>
        <p:guide orient="horz" pos="4536"/>
        <p:guide orient="horz" pos="3084"/>
        <p:guide orient="horz" pos="2630"/>
        <p:guide orient="horz" pos="5488"/>
        <p:guide orient="horz" pos="2041"/>
        <p:guide orient="horz" pos="4218"/>
      </p:guideLst>
    </p:cSldViewPr>
  </p:slideViewPr>
  <p:outlineViewPr>
    <p:cViewPr>
      <p:scale>
        <a:sx n="33" d="100"/>
        <a:sy n="33" d="100"/>
      </p:scale>
      <p:origin x="0" y="-246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Objects="1">
      <p:cViewPr varScale="1">
        <p:scale>
          <a:sx n="90" d="100"/>
          <a:sy n="90" d="100"/>
        </p:scale>
        <p:origin x="28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5240" cy="501640"/>
          </a:xfrm>
          <a:prstGeom prst="rect">
            <a:avLst/>
          </a:prstGeom>
        </p:spPr>
        <p:txBody>
          <a:bodyPr vert="horz" lIns="92080" tIns="46040" rIns="92080" bIns="4604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501640"/>
          </a:xfrm>
          <a:prstGeom prst="rect">
            <a:avLst/>
          </a:prstGeom>
        </p:spPr>
        <p:txBody>
          <a:bodyPr vert="horz" lIns="92080" tIns="46040" rIns="92080" bIns="46040" rtlCol="0"/>
          <a:lstStyle>
            <a:lvl1pPr algn="r">
              <a:defRPr sz="1200"/>
            </a:lvl1pPr>
          </a:lstStyle>
          <a:p>
            <a:fld id="{1985CD62-70ED-4C80-963D-86391340DF2D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44575" y="1250950"/>
            <a:ext cx="4776788" cy="33734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80" tIns="46040" rIns="92080" bIns="4604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811574"/>
            <a:ext cx="5492750" cy="3936742"/>
          </a:xfrm>
          <a:prstGeom prst="rect">
            <a:avLst/>
          </a:prstGeom>
        </p:spPr>
        <p:txBody>
          <a:bodyPr vert="horz" lIns="92080" tIns="46040" rIns="92080" bIns="4604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96437"/>
            <a:ext cx="2975240" cy="501639"/>
          </a:xfrm>
          <a:prstGeom prst="rect">
            <a:avLst/>
          </a:prstGeom>
        </p:spPr>
        <p:txBody>
          <a:bodyPr vert="horz" lIns="92080" tIns="46040" rIns="92080" bIns="4604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7"/>
            <a:ext cx="2975240" cy="501639"/>
          </a:xfrm>
          <a:prstGeom prst="rect">
            <a:avLst/>
          </a:prstGeom>
        </p:spPr>
        <p:txBody>
          <a:bodyPr vert="horz" lIns="92080" tIns="46040" rIns="92080" bIns="46040" rtlCol="0" anchor="b"/>
          <a:lstStyle>
            <a:lvl1pPr algn="r">
              <a:defRPr sz="1200"/>
            </a:lvl1pPr>
          </a:lstStyle>
          <a:p>
            <a:fld id="{66A34494-809B-4050-A105-A91294D13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2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65789" rtl="0" eaLnBrk="1" latinLnBrk="1" hangingPunct="1">
      <a:defRPr sz="1267" kern="1200">
        <a:solidFill>
          <a:schemeClr val="tx1"/>
        </a:solidFill>
        <a:latin typeface="+mn-lt"/>
        <a:ea typeface="+mn-ea"/>
        <a:cs typeface="+mn-cs"/>
      </a:defRPr>
    </a:lvl1pPr>
    <a:lvl2pPr marL="482895" algn="l" defTabSz="965789" rtl="0" eaLnBrk="1" latinLnBrk="1" hangingPunct="1">
      <a:defRPr sz="1267" kern="1200">
        <a:solidFill>
          <a:schemeClr val="tx1"/>
        </a:solidFill>
        <a:latin typeface="+mn-lt"/>
        <a:ea typeface="+mn-ea"/>
        <a:cs typeface="+mn-cs"/>
      </a:defRPr>
    </a:lvl2pPr>
    <a:lvl3pPr marL="965789" algn="l" defTabSz="965789" rtl="0" eaLnBrk="1" latinLnBrk="1" hangingPunct="1">
      <a:defRPr sz="1267" kern="1200">
        <a:solidFill>
          <a:schemeClr val="tx1"/>
        </a:solidFill>
        <a:latin typeface="+mn-lt"/>
        <a:ea typeface="+mn-ea"/>
        <a:cs typeface="+mn-cs"/>
      </a:defRPr>
    </a:lvl3pPr>
    <a:lvl4pPr marL="1448684" algn="l" defTabSz="965789" rtl="0" eaLnBrk="1" latinLnBrk="1" hangingPunct="1">
      <a:defRPr sz="1267" kern="1200">
        <a:solidFill>
          <a:schemeClr val="tx1"/>
        </a:solidFill>
        <a:latin typeface="+mn-lt"/>
        <a:ea typeface="+mn-ea"/>
        <a:cs typeface="+mn-cs"/>
      </a:defRPr>
    </a:lvl4pPr>
    <a:lvl5pPr marL="1931579" algn="l" defTabSz="965789" rtl="0" eaLnBrk="1" latinLnBrk="1" hangingPunct="1">
      <a:defRPr sz="1267" kern="1200">
        <a:solidFill>
          <a:schemeClr val="tx1"/>
        </a:solidFill>
        <a:latin typeface="+mn-lt"/>
        <a:ea typeface="+mn-ea"/>
        <a:cs typeface="+mn-cs"/>
      </a:defRPr>
    </a:lvl5pPr>
    <a:lvl6pPr marL="2414473" algn="l" defTabSz="965789" rtl="0" eaLnBrk="1" latinLnBrk="1" hangingPunct="1">
      <a:defRPr sz="1267" kern="1200">
        <a:solidFill>
          <a:schemeClr val="tx1"/>
        </a:solidFill>
        <a:latin typeface="+mn-lt"/>
        <a:ea typeface="+mn-ea"/>
        <a:cs typeface="+mn-cs"/>
      </a:defRPr>
    </a:lvl6pPr>
    <a:lvl7pPr marL="2897368" algn="l" defTabSz="965789" rtl="0" eaLnBrk="1" latinLnBrk="1" hangingPunct="1">
      <a:defRPr sz="1267" kern="1200">
        <a:solidFill>
          <a:schemeClr val="tx1"/>
        </a:solidFill>
        <a:latin typeface="+mn-lt"/>
        <a:ea typeface="+mn-ea"/>
        <a:cs typeface="+mn-cs"/>
      </a:defRPr>
    </a:lvl7pPr>
    <a:lvl8pPr marL="3380262" algn="l" defTabSz="965789" rtl="0" eaLnBrk="1" latinLnBrk="1" hangingPunct="1">
      <a:defRPr sz="1267" kern="1200">
        <a:solidFill>
          <a:schemeClr val="tx1"/>
        </a:solidFill>
        <a:latin typeface="+mn-lt"/>
        <a:ea typeface="+mn-ea"/>
        <a:cs typeface="+mn-cs"/>
      </a:defRPr>
    </a:lvl8pPr>
    <a:lvl9pPr marL="3863157" algn="l" defTabSz="965789" rtl="0" eaLnBrk="1" latinLnBrk="1" hangingPunct="1">
      <a:defRPr sz="126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246BB-8E3E-48DB-B629-1D9524EF366F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247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41"/>
          <p:cNvSpPr>
            <a:spLocks noChangeArrowheads="1"/>
          </p:cNvSpPr>
          <p:nvPr userDrawn="1"/>
        </p:nvSpPr>
        <p:spPr bwMode="auto">
          <a:xfrm>
            <a:off x="25400" y="801714"/>
            <a:ext cx="13806000" cy="8991574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20" tIns="45659" rIns="91320" bIns="45659" anchor="ctr"/>
          <a:lstStyle/>
          <a:p>
            <a:pPr algn="ctr" defTabSz="915904" fontAlgn="base">
              <a:spcBef>
                <a:spcPct val="20000"/>
              </a:spcBef>
              <a:spcAft>
                <a:spcPct val="0"/>
              </a:spcAft>
            </a:pPr>
            <a:endParaRPr kumimoji="1" lang="ko-KR" altLang="en-US" sz="70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 2" pitchFamily="18" charset="2"/>
            </a:endParaRP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21992" y="34290"/>
            <a:ext cx="13813200" cy="725429"/>
            <a:chOff x="68663" y="0"/>
            <a:chExt cx="13763167" cy="725429"/>
          </a:xfrm>
        </p:grpSpPr>
        <p:sp>
          <p:nvSpPr>
            <p:cNvPr id="12" name="직사각형 11"/>
            <p:cNvSpPr/>
            <p:nvPr userDrawn="1"/>
          </p:nvSpPr>
          <p:spPr>
            <a:xfrm>
              <a:off x="68663" y="0"/>
              <a:ext cx="13763167" cy="28499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26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68663" y="259082"/>
              <a:ext cx="13763167" cy="46634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26"/>
            </a:p>
          </p:txBody>
        </p:sp>
      </p:grpSp>
    </p:spTree>
    <p:extLst>
      <p:ext uri="{BB962C8B-B14F-4D97-AF65-F5344CB8AC3E}">
        <p14:creationId xmlns:p14="http://schemas.microsoft.com/office/powerpoint/2010/main" val="222587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7CA6-7198-4643-BEEC-4E6AF188816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36E4-9F1E-4EA4-852B-3891B2A5B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90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926638" y="520700"/>
            <a:ext cx="2989262" cy="82994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54088" y="520700"/>
            <a:ext cx="8820150" cy="8299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7CA6-7198-4643-BEEC-4E6AF188816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36E4-9F1E-4EA4-852B-3891B2A5B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506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33550" y="1603375"/>
            <a:ext cx="10402888" cy="34083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33550" y="5143500"/>
            <a:ext cx="10402888" cy="2365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54088" y="9077325"/>
            <a:ext cx="3119437" cy="520700"/>
          </a:xfrm>
          <a:prstGeom prst="rect">
            <a:avLst/>
          </a:prstGeom>
        </p:spPr>
        <p:txBody>
          <a:bodyPr/>
          <a:lstStyle/>
          <a:p>
            <a:fld id="{63B9E4FD-E1AC-4F8D-9F73-5BAA0D7350E2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94225" y="9077325"/>
            <a:ext cx="4681538" cy="5207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796463" y="9077325"/>
            <a:ext cx="3119437" cy="520700"/>
          </a:xfrm>
          <a:prstGeom prst="rect">
            <a:avLst/>
          </a:prstGeom>
        </p:spPr>
        <p:txBody>
          <a:bodyPr/>
          <a:lstStyle/>
          <a:p>
            <a:fld id="{01243C55-2CF3-418B-AE24-69BE75357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877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1239709" y="783520"/>
            <a:ext cx="7157270" cy="30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4968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575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469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81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6628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8098" y="3168838"/>
            <a:ext cx="1833773" cy="47115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93500" y="2285103"/>
            <a:ext cx="6134802" cy="6463117"/>
          </a:xfrm>
          <a:prstGeom prst="rect">
            <a:avLst/>
          </a:prstGeom>
        </p:spPr>
        <p:txBody>
          <a:bodyPr lIns="122169" tIns="61085" rIns="122169" bIns="61085"/>
          <a:lstStyle>
            <a:lvl1pPr>
              <a:defRPr sz="3774"/>
            </a:lvl1pPr>
            <a:lvl2pPr>
              <a:defRPr sz="3264"/>
            </a:lvl2pPr>
            <a:lvl3pPr>
              <a:defRPr sz="2754"/>
            </a:lvl3pPr>
            <a:lvl4pPr>
              <a:defRPr sz="2448"/>
            </a:lvl4pPr>
            <a:lvl5pPr>
              <a:defRPr sz="2448"/>
            </a:lvl5pPr>
            <a:lvl6pPr>
              <a:defRPr sz="2448"/>
            </a:lvl6pPr>
            <a:lvl7pPr>
              <a:defRPr sz="2448"/>
            </a:lvl7pPr>
            <a:lvl8pPr>
              <a:defRPr sz="2448"/>
            </a:lvl8pPr>
            <a:lvl9pPr>
              <a:defRPr sz="244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041686" y="2285103"/>
            <a:ext cx="6134802" cy="6463117"/>
          </a:xfrm>
          <a:prstGeom prst="rect">
            <a:avLst/>
          </a:prstGeom>
        </p:spPr>
        <p:txBody>
          <a:bodyPr lIns="122169" tIns="61085" rIns="122169" bIns="61085"/>
          <a:lstStyle>
            <a:lvl1pPr>
              <a:defRPr sz="3774"/>
            </a:lvl1pPr>
            <a:lvl2pPr>
              <a:defRPr sz="3264"/>
            </a:lvl2pPr>
            <a:lvl3pPr>
              <a:defRPr sz="2754"/>
            </a:lvl3pPr>
            <a:lvl4pPr>
              <a:defRPr sz="2448"/>
            </a:lvl4pPr>
            <a:lvl5pPr>
              <a:defRPr sz="2448"/>
            </a:lvl5pPr>
            <a:lvl6pPr>
              <a:defRPr sz="2448"/>
            </a:lvl6pPr>
            <a:lvl7pPr>
              <a:defRPr sz="2448"/>
            </a:lvl7pPr>
            <a:lvl8pPr>
              <a:defRPr sz="2448"/>
            </a:lvl8pPr>
            <a:lvl9pPr>
              <a:defRPr sz="244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58705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500" y="1054479"/>
            <a:ext cx="12482989" cy="30763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93499" y="2192156"/>
            <a:ext cx="6128135" cy="913586"/>
          </a:xfrm>
          <a:prstGeom prst="rect">
            <a:avLst/>
          </a:prstGeom>
        </p:spPr>
        <p:txBody>
          <a:bodyPr lIns="122169" tIns="61085" rIns="122169" bIns="61085" anchor="b"/>
          <a:lstStyle>
            <a:lvl1pPr marL="0" indent="0">
              <a:buNone/>
              <a:defRPr sz="3264" b="1"/>
            </a:lvl1pPr>
            <a:lvl2pPr marL="623062" indent="0">
              <a:buNone/>
              <a:defRPr sz="2754" b="1"/>
            </a:lvl2pPr>
            <a:lvl3pPr marL="1246126" indent="0">
              <a:buNone/>
              <a:defRPr sz="2448" b="1"/>
            </a:lvl3pPr>
            <a:lvl4pPr marL="1869190" indent="0">
              <a:buNone/>
              <a:defRPr sz="2142" b="1"/>
            </a:lvl4pPr>
            <a:lvl5pPr marL="2492252" indent="0">
              <a:buNone/>
              <a:defRPr sz="2142" b="1"/>
            </a:lvl5pPr>
            <a:lvl6pPr marL="3115316" indent="0">
              <a:buNone/>
              <a:defRPr sz="2142" b="1"/>
            </a:lvl6pPr>
            <a:lvl7pPr marL="3738379" indent="0">
              <a:buNone/>
              <a:defRPr sz="2142" b="1"/>
            </a:lvl7pPr>
            <a:lvl8pPr marL="4361441" indent="0">
              <a:buNone/>
              <a:defRPr sz="2142" b="1"/>
            </a:lvl8pPr>
            <a:lvl9pPr marL="4984504" indent="0">
              <a:buNone/>
              <a:defRPr sz="2142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93499" y="3105742"/>
            <a:ext cx="6128135" cy="5642476"/>
          </a:xfrm>
          <a:prstGeom prst="rect">
            <a:avLst/>
          </a:prstGeom>
        </p:spPr>
        <p:txBody>
          <a:bodyPr lIns="122169" tIns="61085" rIns="122169" bIns="61085"/>
          <a:lstStyle>
            <a:lvl1pPr>
              <a:defRPr sz="3264"/>
            </a:lvl1pPr>
            <a:lvl2pPr>
              <a:defRPr sz="2754"/>
            </a:lvl2pPr>
            <a:lvl3pPr>
              <a:defRPr sz="2448"/>
            </a:lvl3pPr>
            <a:lvl4pPr>
              <a:defRPr sz="2142"/>
            </a:lvl4pPr>
            <a:lvl5pPr>
              <a:defRPr sz="2142"/>
            </a:lvl5pPr>
            <a:lvl6pPr>
              <a:defRPr sz="2142"/>
            </a:lvl6pPr>
            <a:lvl7pPr>
              <a:defRPr sz="2142"/>
            </a:lvl7pPr>
            <a:lvl8pPr>
              <a:defRPr sz="2142"/>
            </a:lvl8pPr>
            <a:lvl9pPr>
              <a:defRPr sz="214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046134" y="2192156"/>
            <a:ext cx="6130357" cy="913586"/>
          </a:xfrm>
          <a:prstGeom prst="rect">
            <a:avLst/>
          </a:prstGeom>
        </p:spPr>
        <p:txBody>
          <a:bodyPr lIns="122169" tIns="61085" rIns="122169" bIns="61085" anchor="b"/>
          <a:lstStyle>
            <a:lvl1pPr marL="0" indent="0">
              <a:buNone/>
              <a:defRPr sz="3264" b="1"/>
            </a:lvl1pPr>
            <a:lvl2pPr marL="623062" indent="0">
              <a:buNone/>
              <a:defRPr sz="2754" b="1"/>
            </a:lvl2pPr>
            <a:lvl3pPr marL="1246126" indent="0">
              <a:buNone/>
              <a:defRPr sz="2448" b="1"/>
            </a:lvl3pPr>
            <a:lvl4pPr marL="1869190" indent="0">
              <a:buNone/>
              <a:defRPr sz="2142" b="1"/>
            </a:lvl4pPr>
            <a:lvl5pPr marL="2492252" indent="0">
              <a:buNone/>
              <a:defRPr sz="2142" b="1"/>
            </a:lvl5pPr>
            <a:lvl6pPr marL="3115316" indent="0">
              <a:buNone/>
              <a:defRPr sz="2142" b="1"/>
            </a:lvl6pPr>
            <a:lvl7pPr marL="3738379" indent="0">
              <a:buNone/>
              <a:defRPr sz="2142" b="1"/>
            </a:lvl7pPr>
            <a:lvl8pPr marL="4361441" indent="0">
              <a:buNone/>
              <a:defRPr sz="2142" b="1"/>
            </a:lvl8pPr>
            <a:lvl9pPr marL="4984504" indent="0">
              <a:buNone/>
              <a:defRPr sz="2142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046134" y="3105742"/>
            <a:ext cx="6130357" cy="5642476"/>
          </a:xfrm>
          <a:prstGeom prst="rect">
            <a:avLst/>
          </a:prstGeom>
        </p:spPr>
        <p:txBody>
          <a:bodyPr lIns="122169" tIns="61085" rIns="122169" bIns="61085"/>
          <a:lstStyle>
            <a:lvl1pPr>
              <a:defRPr sz="3264"/>
            </a:lvl1pPr>
            <a:lvl2pPr>
              <a:defRPr sz="2754"/>
            </a:lvl2pPr>
            <a:lvl3pPr>
              <a:defRPr sz="2448"/>
            </a:lvl3pPr>
            <a:lvl4pPr>
              <a:defRPr sz="2142"/>
            </a:lvl4pPr>
            <a:lvl5pPr>
              <a:defRPr sz="2142"/>
            </a:lvl5pPr>
            <a:lvl6pPr>
              <a:defRPr sz="2142"/>
            </a:lvl6pPr>
            <a:lvl7pPr>
              <a:defRPr sz="2142"/>
            </a:lvl7pPr>
            <a:lvl8pPr>
              <a:defRPr sz="2142"/>
            </a:lvl8pPr>
            <a:lvl9pPr>
              <a:defRPr sz="214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8679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41"/>
          <p:cNvSpPr>
            <a:spLocks noChangeArrowheads="1"/>
          </p:cNvSpPr>
          <p:nvPr userDrawn="1"/>
        </p:nvSpPr>
        <p:spPr bwMode="auto">
          <a:xfrm>
            <a:off x="25400" y="801714"/>
            <a:ext cx="10288800" cy="8991574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20" tIns="45659" rIns="91320" bIns="45659" anchor="ctr"/>
          <a:lstStyle/>
          <a:p>
            <a:pPr algn="ctr" defTabSz="915904" fontAlgn="base">
              <a:spcBef>
                <a:spcPct val="20000"/>
              </a:spcBef>
              <a:spcAft>
                <a:spcPct val="0"/>
              </a:spcAft>
            </a:pPr>
            <a:endParaRPr kumimoji="1" lang="ko-KR" altLang="en-US" sz="70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 2" pitchFamily="18" charset="2"/>
            </a:endParaRPr>
          </a:p>
        </p:txBody>
      </p:sp>
      <p:sp>
        <p:nvSpPr>
          <p:cNvPr id="25" name="Rectangle 141"/>
          <p:cNvSpPr>
            <a:spLocks noChangeArrowheads="1"/>
          </p:cNvSpPr>
          <p:nvPr userDrawn="1"/>
        </p:nvSpPr>
        <p:spPr bwMode="auto">
          <a:xfrm>
            <a:off x="10350500" y="801714"/>
            <a:ext cx="3474000" cy="8991574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20" tIns="45659" rIns="91320" bIns="45659" anchor="ctr"/>
          <a:lstStyle/>
          <a:p>
            <a:pPr algn="ctr" defTabSz="915904" fontAlgn="base">
              <a:spcBef>
                <a:spcPct val="20000"/>
              </a:spcBef>
              <a:spcAft>
                <a:spcPct val="0"/>
              </a:spcAft>
            </a:pPr>
            <a:endParaRPr kumimoji="1" lang="ko-KR" altLang="en-US" sz="70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 2" pitchFamily="18" charset="2"/>
            </a:endParaRPr>
          </a:p>
        </p:txBody>
      </p:sp>
      <p:grpSp>
        <p:nvGrpSpPr>
          <p:cNvPr id="26" name="그룹 25"/>
          <p:cNvGrpSpPr/>
          <p:nvPr userDrawn="1"/>
        </p:nvGrpSpPr>
        <p:grpSpPr>
          <a:xfrm>
            <a:off x="21992" y="34290"/>
            <a:ext cx="13813200" cy="725429"/>
            <a:chOff x="68663" y="0"/>
            <a:chExt cx="13763167" cy="725429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68663" y="0"/>
              <a:ext cx="13763167" cy="28499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26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68663" y="259082"/>
              <a:ext cx="13763167" cy="46634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26"/>
            </a:p>
          </p:txBody>
        </p:sp>
      </p:grpSp>
    </p:spTree>
    <p:extLst>
      <p:ext uri="{BB962C8B-B14F-4D97-AF65-F5344CB8AC3E}">
        <p14:creationId xmlns:p14="http://schemas.microsoft.com/office/powerpoint/2010/main" val="15610575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8098" y="3168838"/>
            <a:ext cx="1833773" cy="47115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916470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802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1088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500" y="1478001"/>
            <a:ext cx="4563316" cy="571336"/>
          </a:xfrm>
          <a:prstGeom prst="rect">
            <a:avLst/>
          </a:prstGeom>
        </p:spPr>
        <p:txBody>
          <a:bodyPr anchor="b"/>
          <a:lstStyle>
            <a:lvl1pPr algn="l">
              <a:defRPr sz="2754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23521" y="389920"/>
            <a:ext cx="7752967" cy="8358300"/>
          </a:xfrm>
          <a:prstGeom prst="rect">
            <a:avLst/>
          </a:prstGeom>
        </p:spPr>
        <p:txBody>
          <a:bodyPr lIns="122169" tIns="61085" rIns="122169" bIns="61085"/>
          <a:lstStyle>
            <a:lvl1pPr>
              <a:defRPr sz="4386"/>
            </a:lvl1pPr>
            <a:lvl2pPr>
              <a:defRPr sz="3774"/>
            </a:lvl2pPr>
            <a:lvl3pPr>
              <a:defRPr sz="3264"/>
            </a:lvl3pPr>
            <a:lvl4pPr>
              <a:defRPr sz="2754"/>
            </a:lvl4pPr>
            <a:lvl5pPr>
              <a:defRPr sz="2754"/>
            </a:lvl5pPr>
            <a:lvl6pPr>
              <a:defRPr sz="2754"/>
            </a:lvl6pPr>
            <a:lvl7pPr>
              <a:defRPr sz="2754"/>
            </a:lvl7pPr>
            <a:lvl8pPr>
              <a:defRPr sz="2754"/>
            </a:lvl8pPr>
            <a:lvl9pPr>
              <a:defRPr sz="275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93500" y="2049338"/>
            <a:ext cx="4563316" cy="6698882"/>
          </a:xfrm>
          <a:prstGeom prst="rect">
            <a:avLst/>
          </a:prstGeom>
        </p:spPr>
        <p:txBody>
          <a:bodyPr lIns="122169" tIns="61085" rIns="122169" bIns="61085"/>
          <a:lstStyle>
            <a:lvl1pPr marL="0" indent="0">
              <a:buNone/>
              <a:defRPr sz="1938"/>
            </a:lvl1pPr>
            <a:lvl2pPr marL="623062" indent="0">
              <a:buNone/>
              <a:defRPr sz="1632"/>
            </a:lvl2pPr>
            <a:lvl3pPr marL="1246126" indent="0">
              <a:buNone/>
              <a:defRPr sz="1326"/>
            </a:lvl3pPr>
            <a:lvl4pPr marL="1869190" indent="0">
              <a:buNone/>
              <a:defRPr sz="1224"/>
            </a:lvl4pPr>
            <a:lvl5pPr marL="2492252" indent="0">
              <a:buNone/>
              <a:defRPr sz="1224"/>
            </a:lvl5pPr>
            <a:lvl6pPr marL="3115316" indent="0">
              <a:buNone/>
              <a:defRPr sz="1224"/>
            </a:lvl6pPr>
            <a:lvl7pPr marL="3738379" indent="0">
              <a:buNone/>
              <a:defRPr sz="1224"/>
            </a:lvl7pPr>
            <a:lvl8pPr marL="4361441" indent="0">
              <a:buNone/>
              <a:defRPr sz="1224"/>
            </a:lvl8pPr>
            <a:lvl9pPr marL="4984504" indent="0">
              <a:buNone/>
              <a:defRPr sz="122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189447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8429" y="7093273"/>
            <a:ext cx="8321993" cy="571336"/>
          </a:xfrm>
          <a:prstGeom prst="rect">
            <a:avLst/>
          </a:prstGeom>
        </p:spPr>
        <p:txBody>
          <a:bodyPr anchor="b"/>
          <a:lstStyle>
            <a:lvl1pPr algn="l">
              <a:defRPr sz="2754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718429" y="875048"/>
            <a:ext cx="8321993" cy="5875973"/>
          </a:xfrm>
          <a:prstGeom prst="rect">
            <a:avLst/>
          </a:prstGeom>
        </p:spPr>
        <p:txBody>
          <a:bodyPr lIns="122169" tIns="61085" rIns="122169" bIns="61085"/>
          <a:lstStyle>
            <a:lvl1pPr marL="0" indent="0">
              <a:buNone/>
              <a:defRPr sz="4386"/>
            </a:lvl1pPr>
            <a:lvl2pPr marL="623062" indent="0">
              <a:buNone/>
              <a:defRPr sz="3774"/>
            </a:lvl2pPr>
            <a:lvl3pPr marL="1246126" indent="0">
              <a:buNone/>
              <a:defRPr sz="3264"/>
            </a:lvl3pPr>
            <a:lvl4pPr marL="1869190" indent="0">
              <a:buNone/>
              <a:defRPr sz="2754"/>
            </a:lvl4pPr>
            <a:lvl5pPr marL="2492252" indent="0">
              <a:buNone/>
              <a:defRPr sz="2754"/>
            </a:lvl5pPr>
            <a:lvl6pPr marL="3115316" indent="0">
              <a:buNone/>
              <a:defRPr sz="2754"/>
            </a:lvl6pPr>
            <a:lvl7pPr marL="3738379" indent="0">
              <a:buNone/>
              <a:defRPr sz="2754"/>
            </a:lvl7pPr>
            <a:lvl8pPr marL="4361441" indent="0">
              <a:buNone/>
              <a:defRPr sz="2754"/>
            </a:lvl8pPr>
            <a:lvl9pPr marL="4984504" indent="0">
              <a:buNone/>
              <a:defRPr sz="2754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718429" y="7664609"/>
            <a:ext cx="8321993" cy="1149351"/>
          </a:xfrm>
          <a:prstGeom prst="rect">
            <a:avLst/>
          </a:prstGeom>
        </p:spPr>
        <p:txBody>
          <a:bodyPr lIns="122169" tIns="61085" rIns="122169" bIns="61085"/>
          <a:lstStyle>
            <a:lvl1pPr marL="0" indent="0">
              <a:buNone/>
              <a:defRPr sz="1938"/>
            </a:lvl1pPr>
            <a:lvl2pPr marL="623062" indent="0">
              <a:buNone/>
              <a:defRPr sz="1632"/>
            </a:lvl2pPr>
            <a:lvl3pPr marL="1246126" indent="0">
              <a:buNone/>
              <a:defRPr sz="1326"/>
            </a:lvl3pPr>
            <a:lvl4pPr marL="1869190" indent="0">
              <a:buNone/>
              <a:defRPr sz="1224"/>
            </a:lvl4pPr>
            <a:lvl5pPr marL="2492252" indent="0">
              <a:buNone/>
              <a:defRPr sz="1224"/>
            </a:lvl5pPr>
            <a:lvl6pPr marL="3115316" indent="0">
              <a:buNone/>
              <a:defRPr sz="1224"/>
            </a:lvl6pPr>
            <a:lvl7pPr marL="3738379" indent="0">
              <a:buNone/>
              <a:defRPr sz="1224"/>
            </a:lvl7pPr>
            <a:lvl8pPr marL="4361441" indent="0">
              <a:buNone/>
              <a:defRPr sz="1224"/>
            </a:lvl8pPr>
            <a:lvl9pPr marL="4984504" indent="0">
              <a:buNone/>
              <a:defRPr sz="122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294756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8098" y="3168838"/>
            <a:ext cx="1833773" cy="47115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93500" y="2285103"/>
            <a:ext cx="12482989" cy="6463117"/>
          </a:xfrm>
          <a:prstGeom prst="rect">
            <a:avLst/>
          </a:prstGeom>
        </p:spPr>
        <p:txBody>
          <a:bodyPr vert="eaVert" lIns="122169" tIns="61085" rIns="122169" bIns="61085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620649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390757" y="464731"/>
            <a:ext cx="450719" cy="8283489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93499" y="464731"/>
            <a:ext cx="9148857" cy="8283489"/>
          </a:xfrm>
          <a:prstGeom prst="rect">
            <a:avLst/>
          </a:prstGeom>
        </p:spPr>
        <p:txBody>
          <a:bodyPr vert="eaVert" lIns="122169" tIns="61085" rIns="122169" bIns="61085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30922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1189174" y="476064"/>
            <a:ext cx="7157270" cy="30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2191" tIns="61096" rIns="122191" bIns="61096"/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082892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277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49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150" y="2441575"/>
            <a:ext cx="11963400" cy="40735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46150" y="6553200"/>
            <a:ext cx="11963400" cy="21431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7CA6-7198-4643-BEEC-4E6AF188816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36E4-9F1E-4EA4-852B-3891B2A5B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829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02420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1836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55591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8098" y="3168838"/>
            <a:ext cx="1833773" cy="47115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93500" y="2285103"/>
            <a:ext cx="6134802" cy="6463117"/>
          </a:xfrm>
          <a:prstGeom prst="rect">
            <a:avLst/>
          </a:prstGeom>
        </p:spPr>
        <p:txBody>
          <a:bodyPr lIns="122169" tIns="61085" rIns="122169" bIns="61085"/>
          <a:lstStyle>
            <a:lvl1pPr>
              <a:defRPr sz="3774"/>
            </a:lvl1pPr>
            <a:lvl2pPr>
              <a:defRPr sz="3264"/>
            </a:lvl2pPr>
            <a:lvl3pPr>
              <a:defRPr sz="2754"/>
            </a:lvl3pPr>
            <a:lvl4pPr>
              <a:defRPr sz="2448"/>
            </a:lvl4pPr>
            <a:lvl5pPr>
              <a:defRPr sz="2448"/>
            </a:lvl5pPr>
            <a:lvl6pPr>
              <a:defRPr sz="2448"/>
            </a:lvl6pPr>
            <a:lvl7pPr>
              <a:defRPr sz="2448"/>
            </a:lvl7pPr>
            <a:lvl8pPr>
              <a:defRPr sz="2448"/>
            </a:lvl8pPr>
            <a:lvl9pPr>
              <a:defRPr sz="244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041686" y="2285103"/>
            <a:ext cx="6134802" cy="6463117"/>
          </a:xfrm>
          <a:prstGeom prst="rect">
            <a:avLst/>
          </a:prstGeom>
        </p:spPr>
        <p:txBody>
          <a:bodyPr lIns="122169" tIns="61085" rIns="122169" bIns="61085"/>
          <a:lstStyle>
            <a:lvl1pPr>
              <a:defRPr sz="3774"/>
            </a:lvl1pPr>
            <a:lvl2pPr>
              <a:defRPr sz="3264"/>
            </a:lvl2pPr>
            <a:lvl3pPr>
              <a:defRPr sz="2754"/>
            </a:lvl3pPr>
            <a:lvl4pPr>
              <a:defRPr sz="2448"/>
            </a:lvl4pPr>
            <a:lvl5pPr>
              <a:defRPr sz="2448"/>
            </a:lvl5pPr>
            <a:lvl6pPr>
              <a:defRPr sz="2448"/>
            </a:lvl6pPr>
            <a:lvl7pPr>
              <a:defRPr sz="2448"/>
            </a:lvl7pPr>
            <a:lvl8pPr>
              <a:defRPr sz="2448"/>
            </a:lvl8pPr>
            <a:lvl9pPr>
              <a:defRPr sz="244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680647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500" y="1054479"/>
            <a:ext cx="12482989" cy="30763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93499" y="2192156"/>
            <a:ext cx="6128135" cy="913586"/>
          </a:xfrm>
          <a:prstGeom prst="rect">
            <a:avLst/>
          </a:prstGeom>
        </p:spPr>
        <p:txBody>
          <a:bodyPr lIns="122169" tIns="61085" rIns="122169" bIns="61085" anchor="b"/>
          <a:lstStyle>
            <a:lvl1pPr marL="0" indent="0">
              <a:buNone/>
              <a:defRPr sz="3264" b="1"/>
            </a:lvl1pPr>
            <a:lvl2pPr marL="623062" indent="0">
              <a:buNone/>
              <a:defRPr sz="2754" b="1"/>
            </a:lvl2pPr>
            <a:lvl3pPr marL="1246126" indent="0">
              <a:buNone/>
              <a:defRPr sz="2448" b="1"/>
            </a:lvl3pPr>
            <a:lvl4pPr marL="1869190" indent="0">
              <a:buNone/>
              <a:defRPr sz="2142" b="1"/>
            </a:lvl4pPr>
            <a:lvl5pPr marL="2492252" indent="0">
              <a:buNone/>
              <a:defRPr sz="2142" b="1"/>
            </a:lvl5pPr>
            <a:lvl6pPr marL="3115316" indent="0">
              <a:buNone/>
              <a:defRPr sz="2142" b="1"/>
            </a:lvl6pPr>
            <a:lvl7pPr marL="3738379" indent="0">
              <a:buNone/>
              <a:defRPr sz="2142" b="1"/>
            </a:lvl7pPr>
            <a:lvl8pPr marL="4361441" indent="0">
              <a:buNone/>
              <a:defRPr sz="2142" b="1"/>
            </a:lvl8pPr>
            <a:lvl9pPr marL="4984504" indent="0">
              <a:buNone/>
              <a:defRPr sz="2142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93499" y="3105742"/>
            <a:ext cx="6128135" cy="5642476"/>
          </a:xfrm>
          <a:prstGeom prst="rect">
            <a:avLst/>
          </a:prstGeom>
        </p:spPr>
        <p:txBody>
          <a:bodyPr lIns="122169" tIns="61085" rIns="122169" bIns="61085"/>
          <a:lstStyle>
            <a:lvl1pPr>
              <a:defRPr sz="3264"/>
            </a:lvl1pPr>
            <a:lvl2pPr>
              <a:defRPr sz="2754"/>
            </a:lvl2pPr>
            <a:lvl3pPr>
              <a:defRPr sz="2448"/>
            </a:lvl3pPr>
            <a:lvl4pPr>
              <a:defRPr sz="2142"/>
            </a:lvl4pPr>
            <a:lvl5pPr>
              <a:defRPr sz="2142"/>
            </a:lvl5pPr>
            <a:lvl6pPr>
              <a:defRPr sz="2142"/>
            </a:lvl6pPr>
            <a:lvl7pPr>
              <a:defRPr sz="2142"/>
            </a:lvl7pPr>
            <a:lvl8pPr>
              <a:defRPr sz="2142"/>
            </a:lvl8pPr>
            <a:lvl9pPr>
              <a:defRPr sz="214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046134" y="2192156"/>
            <a:ext cx="6130357" cy="913586"/>
          </a:xfrm>
          <a:prstGeom prst="rect">
            <a:avLst/>
          </a:prstGeom>
        </p:spPr>
        <p:txBody>
          <a:bodyPr lIns="122169" tIns="61085" rIns="122169" bIns="61085" anchor="b"/>
          <a:lstStyle>
            <a:lvl1pPr marL="0" indent="0">
              <a:buNone/>
              <a:defRPr sz="3264" b="1"/>
            </a:lvl1pPr>
            <a:lvl2pPr marL="623062" indent="0">
              <a:buNone/>
              <a:defRPr sz="2754" b="1"/>
            </a:lvl2pPr>
            <a:lvl3pPr marL="1246126" indent="0">
              <a:buNone/>
              <a:defRPr sz="2448" b="1"/>
            </a:lvl3pPr>
            <a:lvl4pPr marL="1869190" indent="0">
              <a:buNone/>
              <a:defRPr sz="2142" b="1"/>
            </a:lvl4pPr>
            <a:lvl5pPr marL="2492252" indent="0">
              <a:buNone/>
              <a:defRPr sz="2142" b="1"/>
            </a:lvl5pPr>
            <a:lvl6pPr marL="3115316" indent="0">
              <a:buNone/>
              <a:defRPr sz="2142" b="1"/>
            </a:lvl6pPr>
            <a:lvl7pPr marL="3738379" indent="0">
              <a:buNone/>
              <a:defRPr sz="2142" b="1"/>
            </a:lvl7pPr>
            <a:lvl8pPr marL="4361441" indent="0">
              <a:buNone/>
              <a:defRPr sz="2142" b="1"/>
            </a:lvl8pPr>
            <a:lvl9pPr marL="4984504" indent="0">
              <a:buNone/>
              <a:defRPr sz="2142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046134" y="3105742"/>
            <a:ext cx="6130357" cy="5642476"/>
          </a:xfrm>
          <a:prstGeom prst="rect">
            <a:avLst/>
          </a:prstGeom>
        </p:spPr>
        <p:txBody>
          <a:bodyPr lIns="122169" tIns="61085" rIns="122169" bIns="61085"/>
          <a:lstStyle>
            <a:lvl1pPr>
              <a:defRPr sz="3264"/>
            </a:lvl1pPr>
            <a:lvl2pPr>
              <a:defRPr sz="2754"/>
            </a:lvl2pPr>
            <a:lvl3pPr>
              <a:defRPr sz="2448"/>
            </a:lvl3pPr>
            <a:lvl4pPr>
              <a:defRPr sz="2142"/>
            </a:lvl4pPr>
            <a:lvl5pPr>
              <a:defRPr sz="2142"/>
            </a:lvl5pPr>
            <a:lvl6pPr>
              <a:defRPr sz="2142"/>
            </a:lvl6pPr>
            <a:lvl7pPr>
              <a:defRPr sz="2142"/>
            </a:lvl7pPr>
            <a:lvl8pPr>
              <a:defRPr sz="2142"/>
            </a:lvl8pPr>
            <a:lvl9pPr>
              <a:defRPr sz="214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065314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8098" y="3168838"/>
            <a:ext cx="1833773" cy="47115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022376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2428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7251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500" y="1478001"/>
            <a:ext cx="4563316" cy="571336"/>
          </a:xfrm>
          <a:prstGeom prst="rect">
            <a:avLst/>
          </a:prstGeom>
        </p:spPr>
        <p:txBody>
          <a:bodyPr anchor="b"/>
          <a:lstStyle>
            <a:lvl1pPr algn="l">
              <a:defRPr sz="2754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23521" y="389920"/>
            <a:ext cx="7752967" cy="8358300"/>
          </a:xfrm>
          <a:prstGeom prst="rect">
            <a:avLst/>
          </a:prstGeom>
        </p:spPr>
        <p:txBody>
          <a:bodyPr lIns="122169" tIns="61085" rIns="122169" bIns="61085"/>
          <a:lstStyle>
            <a:lvl1pPr>
              <a:defRPr sz="4386"/>
            </a:lvl1pPr>
            <a:lvl2pPr>
              <a:defRPr sz="3774"/>
            </a:lvl2pPr>
            <a:lvl3pPr>
              <a:defRPr sz="3264"/>
            </a:lvl3pPr>
            <a:lvl4pPr>
              <a:defRPr sz="2754"/>
            </a:lvl4pPr>
            <a:lvl5pPr>
              <a:defRPr sz="2754"/>
            </a:lvl5pPr>
            <a:lvl6pPr>
              <a:defRPr sz="2754"/>
            </a:lvl6pPr>
            <a:lvl7pPr>
              <a:defRPr sz="2754"/>
            </a:lvl7pPr>
            <a:lvl8pPr>
              <a:defRPr sz="2754"/>
            </a:lvl8pPr>
            <a:lvl9pPr>
              <a:defRPr sz="275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93500" y="2049338"/>
            <a:ext cx="4563316" cy="6698882"/>
          </a:xfrm>
          <a:prstGeom prst="rect">
            <a:avLst/>
          </a:prstGeom>
        </p:spPr>
        <p:txBody>
          <a:bodyPr lIns="122169" tIns="61085" rIns="122169" bIns="61085"/>
          <a:lstStyle>
            <a:lvl1pPr marL="0" indent="0">
              <a:buNone/>
              <a:defRPr sz="1938"/>
            </a:lvl1pPr>
            <a:lvl2pPr marL="623062" indent="0">
              <a:buNone/>
              <a:defRPr sz="1632"/>
            </a:lvl2pPr>
            <a:lvl3pPr marL="1246126" indent="0">
              <a:buNone/>
              <a:defRPr sz="1326"/>
            </a:lvl3pPr>
            <a:lvl4pPr marL="1869190" indent="0">
              <a:buNone/>
              <a:defRPr sz="1224"/>
            </a:lvl4pPr>
            <a:lvl5pPr marL="2492252" indent="0">
              <a:buNone/>
              <a:defRPr sz="1224"/>
            </a:lvl5pPr>
            <a:lvl6pPr marL="3115316" indent="0">
              <a:buNone/>
              <a:defRPr sz="1224"/>
            </a:lvl6pPr>
            <a:lvl7pPr marL="3738379" indent="0">
              <a:buNone/>
              <a:defRPr sz="1224"/>
            </a:lvl7pPr>
            <a:lvl8pPr marL="4361441" indent="0">
              <a:buNone/>
              <a:defRPr sz="1224"/>
            </a:lvl8pPr>
            <a:lvl9pPr marL="4984504" indent="0">
              <a:buNone/>
              <a:defRPr sz="122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255847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8429" y="7093273"/>
            <a:ext cx="8321993" cy="571336"/>
          </a:xfrm>
          <a:prstGeom prst="rect">
            <a:avLst/>
          </a:prstGeom>
        </p:spPr>
        <p:txBody>
          <a:bodyPr anchor="b"/>
          <a:lstStyle>
            <a:lvl1pPr algn="l">
              <a:defRPr sz="2754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718429" y="875048"/>
            <a:ext cx="8321993" cy="5875973"/>
          </a:xfrm>
          <a:prstGeom prst="rect">
            <a:avLst/>
          </a:prstGeom>
        </p:spPr>
        <p:txBody>
          <a:bodyPr lIns="122169" tIns="61085" rIns="122169" bIns="61085"/>
          <a:lstStyle>
            <a:lvl1pPr marL="0" indent="0">
              <a:buNone/>
              <a:defRPr sz="4386"/>
            </a:lvl1pPr>
            <a:lvl2pPr marL="623062" indent="0">
              <a:buNone/>
              <a:defRPr sz="3774"/>
            </a:lvl2pPr>
            <a:lvl3pPr marL="1246126" indent="0">
              <a:buNone/>
              <a:defRPr sz="3264"/>
            </a:lvl3pPr>
            <a:lvl4pPr marL="1869190" indent="0">
              <a:buNone/>
              <a:defRPr sz="2754"/>
            </a:lvl4pPr>
            <a:lvl5pPr marL="2492252" indent="0">
              <a:buNone/>
              <a:defRPr sz="2754"/>
            </a:lvl5pPr>
            <a:lvl6pPr marL="3115316" indent="0">
              <a:buNone/>
              <a:defRPr sz="2754"/>
            </a:lvl6pPr>
            <a:lvl7pPr marL="3738379" indent="0">
              <a:buNone/>
              <a:defRPr sz="2754"/>
            </a:lvl7pPr>
            <a:lvl8pPr marL="4361441" indent="0">
              <a:buNone/>
              <a:defRPr sz="2754"/>
            </a:lvl8pPr>
            <a:lvl9pPr marL="4984504" indent="0">
              <a:buNone/>
              <a:defRPr sz="2754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718429" y="7664609"/>
            <a:ext cx="8321993" cy="1149351"/>
          </a:xfrm>
          <a:prstGeom prst="rect">
            <a:avLst/>
          </a:prstGeom>
        </p:spPr>
        <p:txBody>
          <a:bodyPr lIns="122169" tIns="61085" rIns="122169" bIns="61085"/>
          <a:lstStyle>
            <a:lvl1pPr marL="0" indent="0">
              <a:buNone/>
              <a:defRPr sz="1938"/>
            </a:lvl1pPr>
            <a:lvl2pPr marL="623062" indent="0">
              <a:buNone/>
              <a:defRPr sz="1632"/>
            </a:lvl2pPr>
            <a:lvl3pPr marL="1246126" indent="0">
              <a:buNone/>
              <a:defRPr sz="1326"/>
            </a:lvl3pPr>
            <a:lvl4pPr marL="1869190" indent="0">
              <a:buNone/>
              <a:defRPr sz="1224"/>
            </a:lvl4pPr>
            <a:lvl5pPr marL="2492252" indent="0">
              <a:buNone/>
              <a:defRPr sz="1224"/>
            </a:lvl5pPr>
            <a:lvl6pPr marL="3115316" indent="0">
              <a:buNone/>
              <a:defRPr sz="1224"/>
            </a:lvl6pPr>
            <a:lvl7pPr marL="3738379" indent="0">
              <a:buNone/>
              <a:defRPr sz="1224"/>
            </a:lvl7pPr>
            <a:lvl8pPr marL="4361441" indent="0">
              <a:buNone/>
              <a:defRPr sz="1224"/>
            </a:lvl8pPr>
            <a:lvl9pPr marL="4984504" indent="0">
              <a:buNone/>
              <a:defRPr sz="122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4376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54088" y="2606675"/>
            <a:ext cx="5903912" cy="62134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010400" y="2606675"/>
            <a:ext cx="5905500" cy="62134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7CA6-7198-4643-BEEC-4E6AF188816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36E4-9F1E-4EA4-852B-3891B2A5B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4552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8098" y="3168838"/>
            <a:ext cx="1833773" cy="47115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93500" y="2285103"/>
            <a:ext cx="12482989" cy="6463117"/>
          </a:xfrm>
          <a:prstGeom prst="rect">
            <a:avLst/>
          </a:prstGeom>
        </p:spPr>
        <p:txBody>
          <a:bodyPr vert="eaVert" lIns="122169" tIns="61085" rIns="122169" bIns="61085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64571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390757" y="464731"/>
            <a:ext cx="450719" cy="8283489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93499" y="464731"/>
            <a:ext cx="9148857" cy="8283489"/>
          </a:xfrm>
          <a:prstGeom prst="rect">
            <a:avLst/>
          </a:prstGeom>
        </p:spPr>
        <p:txBody>
          <a:bodyPr vert="eaVert" lIns="122169" tIns="61085" rIns="122169" bIns="61085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067800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1189174" y="476064"/>
            <a:ext cx="7157270" cy="30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2191" tIns="61096" rIns="122191" bIns="61096"/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12420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5476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3052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245" y="392187"/>
            <a:ext cx="10056244" cy="396205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1632">
                <a:latin typeface="나눔고딕 Bold" pitchFamily="50" charset="-127"/>
                <a:ea typeface="나눔고딕 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120930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5130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1189174" y="476064"/>
            <a:ext cx="7157270" cy="30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2191" tIns="61096" rIns="122191" bIns="61096"/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566912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1189174" y="476064"/>
            <a:ext cx="7157270" cy="30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2191" tIns="61096" rIns="122191" bIns="61096"/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729340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1189174" y="476064"/>
            <a:ext cx="7157270" cy="30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2191" tIns="61096" rIns="122191" bIns="61096"/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80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5675" y="520700"/>
            <a:ext cx="11961813" cy="18938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55675" y="2400300"/>
            <a:ext cx="5867400" cy="11763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55675" y="3576638"/>
            <a:ext cx="5867400" cy="52625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021513" y="2400300"/>
            <a:ext cx="5895975" cy="11763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021513" y="3576638"/>
            <a:ext cx="5895975" cy="52625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7CA6-7198-4643-BEEC-4E6AF188816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36E4-9F1E-4EA4-852B-3891B2A5B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599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1189174" y="476064"/>
            <a:ext cx="7157270" cy="30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2191" tIns="61096" rIns="122191" bIns="61096"/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304741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1189174" y="476064"/>
            <a:ext cx="7157270" cy="30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2191" tIns="61096" rIns="122191" bIns="61096"/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1542145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24490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1239709" y="783520"/>
            <a:ext cx="7157270" cy="30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7774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7CA6-7198-4643-BEEC-4E6AF188816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36E4-9F1E-4EA4-852B-3891B2A5B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61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7CA6-7198-4643-BEEC-4E6AF188816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36E4-9F1E-4EA4-852B-3891B2A5B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11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5675" y="652463"/>
            <a:ext cx="4473575" cy="2286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95975" y="1409700"/>
            <a:ext cx="7021513" cy="6959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55675" y="2938463"/>
            <a:ext cx="4473575" cy="5441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7CA6-7198-4643-BEEC-4E6AF188816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36E4-9F1E-4EA4-852B-3891B2A5B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18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5675" y="652463"/>
            <a:ext cx="4473575" cy="2286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895975" y="1409700"/>
            <a:ext cx="7021513" cy="695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55675" y="2938463"/>
            <a:ext cx="4473575" cy="5441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7CA6-7198-4643-BEEC-4E6AF188816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36E4-9F1E-4EA4-852B-3891B2A5B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85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54088" y="520700"/>
            <a:ext cx="11961812" cy="1893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54088" y="2606675"/>
            <a:ext cx="11961812" cy="621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54088" y="9077325"/>
            <a:ext cx="3119437" cy="520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87CA6-7198-4643-BEEC-4E6AF188816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594225" y="9077325"/>
            <a:ext cx="4681538" cy="520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796463" y="9077325"/>
            <a:ext cx="3119437" cy="520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436E4-9F1E-4EA4-852B-3891B2A5B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73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839" r:id="rId13"/>
    <p:sldLayoutId id="2147483866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40" y="1202875"/>
            <a:ext cx="25812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3" name="Rectangle 749"/>
          <p:cNvSpPr>
            <a:spLocks noChangeArrowheads="1"/>
          </p:cNvSpPr>
          <p:nvPr/>
        </p:nvSpPr>
        <p:spPr bwMode="auto">
          <a:xfrm>
            <a:off x="280069" y="1092677"/>
            <a:ext cx="10687004" cy="8417241"/>
          </a:xfrm>
          <a:prstGeom prst="rect">
            <a:avLst/>
          </a:prstGeom>
          <a:noFill/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lIns="124613" tIns="62307" rIns="124613" bIns="62307" anchor="ctr"/>
          <a:lstStyle/>
          <a:p>
            <a:pPr algn="ctr" defTabSz="932688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24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74" name="Rectangle 750"/>
          <p:cNvSpPr>
            <a:spLocks noChangeArrowheads="1"/>
          </p:cNvSpPr>
          <p:nvPr/>
        </p:nvSpPr>
        <p:spPr bwMode="auto">
          <a:xfrm>
            <a:off x="10967071" y="1094945"/>
            <a:ext cx="2622850" cy="8414973"/>
          </a:xfrm>
          <a:prstGeom prst="rect">
            <a:avLst/>
          </a:prstGeom>
          <a:noFill/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lIns="124613" tIns="62307" rIns="124613" bIns="62307" anchor="ctr"/>
          <a:lstStyle/>
          <a:p>
            <a:pPr algn="ctr" defTabSz="932688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1122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84" name="Rectangle 760"/>
          <p:cNvSpPr>
            <a:spLocks noChangeArrowheads="1"/>
          </p:cNvSpPr>
          <p:nvPr/>
        </p:nvSpPr>
        <p:spPr bwMode="auto">
          <a:xfrm>
            <a:off x="10967071" y="1092677"/>
            <a:ext cx="2622850" cy="30830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lIns="124613" tIns="62307" rIns="124613" bIns="62307" anchor="ctr"/>
          <a:lstStyle/>
          <a:p>
            <a:pPr algn="ctr" defTabSz="9326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122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</a:p>
        </p:txBody>
      </p:sp>
      <p:sp>
        <p:nvSpPr>
          <p:cNvPr id="3077" name="Text Box 7"/>
          <p:cNvSpPr txBox="1">
            <a:spLocks noChangeArrowheads="1"/>
          </p:cNvSpPr>
          <p:nvPr/>
        </p:nvSpPr>
        <p:spPr bwMode="auto">
          <a:xfrm>
            <a:off x="9320010" y="9514453"/>
            <a:ext cx="4407721" cy="262976"/>
          </a:xfrm>
          <a:prstGeom prst="rect">
            <a:avLst/>
          </a:prstGeom>
          <a:noFill/>
          <a:ln>
            <a:noFill/>
          </a:ln>
        </p:spPr>
        <p:txBody>
          <a:bodyPr lIns="117743" tIns="58872" rIns="117743" bIns="58872">
            <a:spAutoFit/>
          </a:bodyPr>
          <a:lstStyle>
            <a:lvl1pPr defTabSz="865188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865188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865188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865188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865188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918" b="1" dirty="0">
                <a:solidFill>
                  <a:srgbClr val="7F7F7F"/>
                </a:solidFill>
                <a:latin typeface="Tahoma" pitchFamily="34" charset="0"/>
                <a:cs typeface="Tahoma" pitchFamily="34" charset="0"/>
              </a:rPr>
              <a:t>board</a:t>
            </a:r>
            <a:r>
              <a:rPr lang="en-US" altLang="ko-KR" sz="918" dirty="0">
                <a:solidFill>
                  <a:srgbClr val="7F7F7F"/>
                </a:solidFill>
                <a:latin typeface="Tahoma" pitchFamily="34" charset="0"/>
                <a:cs typeface="Tahoma" pitchFamily="34" charset="0"/>
              </a:rPr>
              <a:t>: The enclosed material is proprietary to </a:t>
            </a:r>
            <a:r>
              <a:rPr lang="en-US" altLang="ko-KR" sz="918" dirty="0" err="1">
                <a:solidFill>
                  <a:srgbClr val="7F7F7F"/>
                </a:solidFill>
                <a:latin typeface="Tahoma" pitchFamily="34" charset="0"/>
                <a:cs typeface="Tahoma" pitchFamily="34" charset="0"/>
              </a:rPr>
              <a:t>KaceLab</a:t>
            </a:r>
            <a:endParaRPr lang="en-US" altLang="ko-KR" sz="918" dirty="0">
              <a:solidFill>
                <a:srgbClr val="7F7F7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DDA86566-1FDA-459B-B120-C654229FD7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0044" y="86144"/>
            <a:ext cx="2276253" cy="361280"/>
          </a:xfrm>
          <a:prstGeom prst="rect">
            <a:avLst/>
          </a:prstGeom>
          <a:noFill/>
          <a:ln>
            <a:noFill/>
          </a:ln>
        </p:spPr>
        <p:txBody>
          <a:bodyPr wrap="none" lIns="124613" tIns="62307" rIns="124613" bIns="62307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defTabSz="932688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530" b="1" baseline="0" dirty="0" err="1">
                <a:solidFill>
                  <a:srgbClr val="000000"/>
                </a:solidFill>
                <a:ea typeface="맑은 고딕" pitchFamily="50" charset="-127"/>
              </a:rPr>
              <a:t>코오롱머티리얼</a:t>
            </a:r>
            <a:r>
              <a:rPr lang="ko-KR" altLang="en-US" sz="1530" b="1" baseline="0" dirty="0">
                <a:solidFill>
                  <a:srgbClr val="000000"/>
                </a:solidFill>
                <a:ea typeface="맑은 고딕" pitchFamily="50" charset="-127"/>
              </a:rPr>
              <a:t> 리뉴얼</a:t>
            </a:r>
            <a:endParaRPr lang="ko-KR" altLang="en-US" sz="1530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id="{38424A9D-1FE1-46C9-84D7-EE63908B22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943842" y="459911"/>
            <a:ext cx="346570" cy="2492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9pPr>
          </a:lstStyle>
          <a:p>
            <a:pPr algn="ctr" eaLnBrk="1" latinLnBrk="1" hangingPunct="1">
              <a:defRPr/>
            </a:pPr>
            <a:fld id="{B9909523-FE48-4C26-B821-F46CA8D8533D}" type="slidenum">
              <a:rPr lang="ko-KR" altLang="ko-KR" sz="1020" smtClean="0">
                <a:solidFill>
                  <a:srgbClr val="000000"/>
                </a:solidFill>
                <a:ea typeface="맑은 고딕" pitchFamily="50" charset="-127"/>
              </a:rPr>
              <a:pPr algn="ctr" eaLnBrk="1" latinLnBrk="1" hangingPunct="1">
                <a:defRPr/>
              </a:pPr>
              <a:t>‹#›</a:t>
            </a:fld>
            <a:endParaRPr lang="ko-KR" altLang="en-US" sz="1020" dirty="0">
              <a:solidFill>
                <a:srgbClr val="000000"/>
              </a:solidFill>
              <a:ea typeface="맑은 고딕" pitchFamily="50" charset="-127"/>
            </a:endParaRPr>
          </a:p>
        </p:txBody>
      </p:sp>
      <p:graphicFrame>
        <p:nvGraphicFramePr>
          <p:cNvPr id="10" name="Group 54">
            <a:extLst>
              <a:ext uri="{FF2B5EF4-FFF2-40B4-BE49-F238E27FC236}">
                <a16:creationId xmlns:a16="http://schemas.microsoft.com/office/drawing/2014/main" id="{019243DE-DDBC-4035-88BA-38B65A834E9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09944771"/>
              </p:ext>
            </p:extLst>
          </p:nvPr>
        </p:nvGraphicFramePr>
        <p:xfrm>
          <a:off x="278592" y="86145"/>
          <a:ext cx="13312804" cy="943454"/>
        </p:xfrm>
        <a:graphic>
          <a:graphicData uri="http://schemas.openxmlformats.org/drawingml/2006/table">
            <a:tbl>
              <a:tblPr/>
              <a:tblGrid>
                <a:gridCol w="929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6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21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2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2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22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281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114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8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70219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Writer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강승혜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김병수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W. Date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2019.10.15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 Code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0.3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Name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793750">
                        <a:spcBef>
                          <a:spcPct val="20000"/>
                        </a:spcBef>
                      </a:pP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235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Directory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코오롱머티리얼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)_BO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스토리보드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_KACELAB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82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67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623062" algn="l" rtl="0" fontAlgn="base" latinLnBrk="1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246126" algn="l" rtl="0" fontAlgn="base" latinLnBrk="1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869190" algn="l" rtl="0" fontAlgn="base" latinLnBrk="1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492252" algn="l" rtl="0" fontAlgn="base" latinLnBrk="1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67297" indent="-467297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4386">
          <a:solidFill>
            <a:schemeClr val="tx1"/>
          </a:solidFill>
          <a:latin typeface="+mn-lt"/>
          <a:ea typeface="+mn-ea"/>
          <a:cs typeface="+mn-cs"/>
        </a:defRPr>
      </a:lvl1pPr>
      <a:lvl2pPr marL="1012478" indent="-389416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774">
          <a:solidFill>
            <a:schemeClr val="tx1"/>
          </a:solidFill>
          <a:latin typeface="+mn-lt"/>
          <a:ea typeface="+mn-ea"/>
        </a:defRPr>
      </a:lvl2pPr>
      <a:lvl3pPr marL="1557658" indent="-31153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64">
          <a:solidFill>
            <a:schemeClr val="tx1"/>
          </a:solidFill>
          <a:latin typeface="+mn-lt"/>
          <a:ea typeface="+mn-ea"/>
        </a:defRPr>
      </a:lvl3pPr>
      <a:lvl4pPr marL="2180720" indent="-31153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754">
          <a:solidFill>
            <a:schemeClr val="tx1"/>
          </a:solidFill>
          <a:latin typeface="+mn-lt"/>
          <a:ea typeface="+mn-ea"/>
        </a:defRPr>
      </a:lvl4pPr>
      <a:lvl5pPr marL="2803784" indent="-31153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754">
          <a:solidFill>
            <a:schemeClr val="tx1"/>
          </a:solidFill>
          <a:latin typeface="+mn-lt"/>
          <a:ea typeface="+mn-ea"/>
        </a:defRPr>
      </a:lvl5pPr>
      <a:lvl6pPr marL="3426848" indent="-311531" algn="l" rtl="0" fontAlgn="base" latinLnBrk="1">
        <a:spcBef>
          <a:spcPct val="20000"/>
        </a:spcBef>
        <a:spcAft>
          <a:spcPct val="0"/>
        </a:spcAft>
        <a:buChar char="»"/>
        <a:defRPr kumimoji="1" sz="2754">
          <a:solidFill>
            <a:schemeClr val="tx1"/>
          </a:solidFill>
          <a:latin typeface="+mn-lt"/>
          <a:ea typeface="+mn-ea"/>
        </a:defRPr>
      </a:lvl6pPr>
      <a:lvl7pPr marL="4049910" indent="-311531" algn="l" rtl="0" fontAlgn="base" latinLnBrk="1">
        <a:spcBef>
          <a:spcPct val="20000"/>
        </a:spcBef>
        <a:spcAft>
          <a:spcPct val="0"/>
        </a:spcAft>
        <a:buChar char="»"/>
        <a:defRPr kumimoji="1" sz="2754">
          <a:solidFill>
            <a:schemeClr val="tx1"/>
          </a:solidFill>
          <a:latin typeface="+mn-lt"/>
          <a:ea typeface="+mn-ea"/>
        </a:defRPr>
      </a:lvl7pPr>
      <a:lvl8pPr marL="4672974" indent="-311531" algn="l" rtl="0" fontAlgn="base" latinLnBrk="1">
        <a:spcBef>
          <a:spcPct val="20000"/>
        </a:spcBef>
        <a:spcAft>
          <a:spcPct val="0"/>
        </a:spcAft>
        <a:buChar char="»"/>
        <a:defRPr kumimoji="1" sz="2754">
          <a:solidFill>
            <a:schemeClr val="tx1"/>
          </a:solidFill>
          <a:latin typeface="+mn-lt"/>
          <a:ea typeface="+mn-ea"/>
        </a:defRPr>
      </a:lvl8pPr>
      <a:lvl9pPr marL="5296036" indent="-311531" algn="l" rtl="0" fontAlgn="base" latinLnBrk="1">
        <a:spcBef>
          <a:spcPct val="20000"/>
        </a:spcBef>
        <a:spcAft>
          <a:spcPct val="0"/>
        </a:spcAft>
        <a:buChar char="»"/>
        <a:defRPr kumimoji="1" sz="2754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1pPr>
      <a:lvl2pPr marL="623062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246126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3pPr>
      <a:lvl4pPr marL="1869190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4pPr>
      <a:lvl5pPr marL="2492252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5pPr>
      <a:lvl6pPr marL="3115316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6pPr>
      <a:lvl7pPr marL="3738379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7pPr>
      <a:lvl8pPr marL="4361441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8pPr>
      <a:lvl9pPr marL="4984504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Rectangle 749"/>
          <p:cNvSpPr>
            <a:spLocks noChangeArrowheads="1"/>
          </p:cNvSpPr>
          <p:nvPr/>
        </p:nvSpPr>
        <p:spPr bwMode="auto">
          <a:xfrm>
            <a:off x="280069" y="1092677"/>
            <a:ext cx="10687004" cy="8417241"/>
          </a:xfrm>
          <a:prstGeom prst="rect">
            <a:avLst/>
          </a:prstGeom>
          <a:noFill/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lIns="124613" tIns="62307" rIns="124613" bIns="62307" anchor="ctr"/>
          <a:lstStyle/>
          <a:p>
            <a:pPr algn="ctr" defTabSz="932688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24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74" name="Rectangle 750"/>
          <p:cNvSpPr>
            <a:spLocks noChangeArrowheads="1"/>
          </p:cNvSpPr>
          <p:nvPr/>
        </p:nvSpPr>
        <p:spPr bwMode="auto">
          <a:xfrm>
            <a:off x="10967071" y="1094945"/>
            <a:ext cx="2622850" cy="8414973"/>
          </a:xfrm>
          <a:prstGeom prst="rect">
            <a:avLst/>
          </a:prstGeom>
          <a:noFill/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lIns="124613" tIns="62307" rIns="124613" bIns="62307" anchor="ctr"/>
          <a:lstStyle/>
          <a:p>
            <a:pPr algn="ctr" defTabSz="932688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1122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84" name="Rectangle 760"/>
          <p:cNvSpPr>
            <a:spLocks noChangeArrowheads="1"/>
          </p:cNvSpPr>
          <p:nvPr/>
        </p:nvSpPr>
        <p:spPr bwMode="auto">
          <a:xfrm>
            <a:off x="10967071" y="1092677"/>
            <a:ext cx="2622850" cy="30830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lIns="124613" tIns="62307" rIns="124613" bIns="62307" anchor="ctr"/>
          <a:lstStyle/>
          <a:p>
            <a:pPr algn="ctr" defTabSz="9326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122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DDA86566-1FDA-459B-B120-C654229FD7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0044" y="86144"/>
            <a:ext cx="2276253" cy="361280"/>
          </a:xfrm>
          <a:prstGeom prst="rect">
            <a:avLst/>
          </a:prstGeom>
          <a:noFill/>
          <a:ln>
            <a:noFill/>
          </a:ln>
        </p:spPr>
        <p:txBody>
          <a:bodyPr wrap="none" lIns="124613" tIns="62307" rIns="124613" bIns="62307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defTabSz="932688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530" b="1" baseline="0" dirty="0" err="1">
                <a:solidFill>
                  <a:srgbClr val="000000"/>
                </a:solidFill>
                <a:ea typeface="맑은 고딕" pitchFamily="50" charset="-127"/>
              </a:rPr>
              <a:t>코오롱머티리얼</a:t>
            </a:r>
            <a:r>
              <a:rPr lang="ko-KR" altLang="en-US" sz="1530" b="1" baseline="0" dirty="0">
                <a:solidFill>
                  <a:srgbClr val="000000"/>
                </a:solidFill>
                <a:ea typeface="맑은 고딕" pitchFamily="50" charset="-127"/>
              </a:rPr>
              <a:t> 리뉴얼</a:t>
            </a:r>
            <a:endParaRPr lang="ko-KR" altLang="en-US" sz="1530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 userDrawn="1"/>
        </p:nvSpPr>
        <p:spPr bwMode="auto">
          <a:xfrm>
            <a:off x="9320010" y="9514453"/>
            <a:ext cx="4407721" cy="262976"/>
          </a:xfrm>
          <a:prstGeom prst="rect">
            <a:avLst/>
          </a:prstGeom>
          <a:noFill/>
          <a:ln>
            <a:noFill/>
          </a:ln>
        </p:spPr>
        <p:txBody>
          <a:bodyPr lIns="117743" tIns="58872" rIns="117743" bIns="58872">
            <a:spAutoFit/>
          </a:bodyPr>
          <a:lstStyle>
            <a:lvl1pPr defTabSz="865188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865188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865188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865188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865188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918" b="1" dirty="0">
                <a:solidFill>
                  <a:srgbClr val="7F7F7F"/>
                </a:solidFill>
                <a:latin typeface="Tahoma" pitchFamily="34" charset="0"/>
                <a:cs typeface="Tahoma" pitchFamily="34" charset="0"/>
              </a:rPr>
              <a:t>board</a:t>
            </a:r>
            <a:r>
              <a:rPr lang="en-US" altLang="ko-KR" sz="918" dirty="0">
                <a:solidFill>
                  <a:srgbClr val="7F7F7F"/>
                </a:solidFill>
                <a:latin typeface="Tahoma" pitchFamily="34" charset="0"/>
                <a:cs typeface="Tahoma" pitchFamily="34" charset="0"/>
              </a:rPr>
              <a:t>: The enclosed material is proprietary to </a:t>
            </a:r>
            <a:r>
              <a:rPr lang="en-US" altLang="ko-KR" sz="918" dirty="0" err="1">
                <a:solidFill>
                  <a:srgbClr val="7F7F7F"/>
                </a:solidFill>
                <a:latin typeface="Tahoma" pitchFamily="34" charset="0"/>
                <a:cs typeface="Tahoma" pitchFamily="34" charset="0"/>
              </a:rPr>
              <a:t>KaceLab</a:t>
            </a:r>
            <a:endParaRPr lang="en-US" altLang="ko-KR" sz="918" dirty="0">
              <a:solidFill>
                <a:srgbClr val="7F7F7F"/>
              </a:solidFill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10" name="Group 5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3855909"/>
              </p:ext>
            </p:extLst>
          </p:nvPr>
        </p:nvGraphicFramePr>
        <p:xfrm>
          <a:off x="278592" y="451743"/>
          <a:ext cx="13312804" cy="577855"/>
        </p:xfrm>
        <a:graphic>
          <a:graphicData uri="http://schemas.openxmlformats.org/drawingml/2006/table">
            <a:tbl>
              <a:tblPr/>
              <a:tblGrid>
                <a:gridCol w="929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6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21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2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2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22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281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114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8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8004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Writer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강승혜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W. Date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2019.12.02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 Code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Name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793750">
                        <a:spcBef>
                          <a:spcPct val="20000"/>
                        </a:spcBef>
                      </a:pP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5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Directory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케이스랩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)_BO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스토리보드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_KACELAB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8">
            <a:extLst>
              <a:ext uri="{FF2B5EF4-FFF2-40B4-BE49-F238E27FC236}">
                <a16:creationId xmlns:a16="http://schemas.microsoft.com/office/drawing/2014/main" id="{18B1AE20-28CA-472A-AF57-DBC3D54A64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943842" y="459911"/>
            <a:ext cx="346570" cy="2492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9pPr>
          </a:lstStyle>
          <a:p>
            <a:pPr algn="ctr" eaLnBrk="1" latinLnBrk="1" hangingPunct="1">
              <a:defRPr/>
            </a:pPr>
            <a:fld id="{B9909523-FE48-4C26-B821-F46CA8D8533D}" type="slidenum">
              <a:rPr lang="ko-KR" altLang="ko-KR" sz="1020" smtClean="0">
                <a:solidFill>
                  <a:srgbClr val="000000"/>
                </a:solidFill>
                <a:ea typeface="맑은 고딕" pitchFamily="50" charset="-127"/>
              </a:rPr>
              <a:pPr algn="ctr" eaLnBrk="1" latinLnBrk="1" hangingPunct="1">
                <a:defRPr/>
              </a:pPr>
              <a:t>‹#›</a:t>
            </a:fld>
            <a:endParaRPr lang="ko-KR" altLang="en-US" sz="1020" dirty="0">
              <a:solidFill>
                <a:srgbClr val="000000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50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623062" algn="l" rtl="0" fontAlgn="base" latinLnBrk="1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246126" algn="l" rtl="0" fontAlgn="base" latinLnBrk="1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869190" algn="l" rtl="0" fontAlgn="base" latinLnBrk="1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492252" algn="l" rtl="0" fontAlgn="base" latinLnBrk="1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67297" indent="-467297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4386">
          <a:solidFill>
            <a:schemeClr val="tx1"/>
          </a:solidFill>
          <a:latin typeface="+mn-lt"/>
          <a:ea typeface="+mn-ea"/>
          <a:cs typeface="+mn-cs"/>
        </a:defRPr>
      </a:lvl1pPr>
      <a:lvl2pPr marL="1012478" indent="-389416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774">
          <a:solidFill>
            <a:schemeClr val="tx1"/>
          </a:solidFill>
          <a:latin typeface="+mn-lt"/>
          <a:ea typeface="+mn-ea"/>
        </a:defRPr>
      </a:lvl2pPr>
      <a:lvl3pPr marL="1557658" indent="-31153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64">
          <a:solidFill>
            <a:schemeClr val="tx1"/>
          </a:solidFill>
          <a:latin typeface="+mn-lt"/>
          <a:ea typeface="+mn-ea"/>
        </a:defRPr>
      </a:lvl3pPr>
      <a:lvl4pPr marL="2180720" indent="-31153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754">
          <a:solidFill>
            <a:schemeClr val="tx1"/>
          </a:solidFill>
          <a:latin typeface="+mn-lt"/>
          <a:ea typeface="+mn-ea"/>
        </a:defRPr>
      </a:lvl4pPr>
      <a:lvl5pPr marL="2803784" indent="-31153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754">
          <a:solidFill>
            <a:schemeClr val="tx1"/>
          </a:solidFill>
          <a:latin typeface="+mn-lt"/>
          <a:ea typeface="+mn-ea"/>
        </a:defRPr>
      </a:lvl5pPr>
      <a:lvl6pPr marL="3426848" indent="-311531" algn="l" rtl="0" fontAlgn="base" latinLnBrk="1">
        <a:spcBef>
          <a:spcPct val="20000"/>
        </a:spcBef>
        <a:spcAft>
          <a:spcPct val="0"/>
        </a:spcAft>
        <a:buChar char="»"/>
        <a:defRPr kumimoji="1" sz="2754">
          <a:solidFill>
            <a:schemeClr val="tx1"/>
          </a:solidFill>
          <a:latin typeface="+mn-lt"/>
          <a:ea typeface="+mn-ea"/>
        </a:defRPr>
      </a:lvl6pPr>
      <a:lvl7pPr marL="4049910" indent="-311531" algn="l" rtl="0" fontAlgn="base" latinLnBrk="1">
        <a:spcBef>
          <a:spcPct val="20000"/>
        </a:spcBef>
        <a:spcAft>
          <a:spcPct val="0"/>
        </a:spcAft>
        <a:buChar char="»"/>
        <a:defRPr kumimoji="1" sz="2754">
          <a:solidFill>
            <a:schemeClr val="tx1"/>
          </a:solidFill>
          <a:latin typeface="+mn-lt"/>
          <a:ea typeface="+mn-ea"/>
        </a:defRPr>
      </a:lvl7pPr>
      <a:lvl8pPr marL="4672974" indent="-311531" algn="l" rtl="0" fontAlgn="base" latinLnBrk="1">
        <a:spcBef>
          <a:spcPct val="20000"/>
        </a:spcBef>
        <a:spcAft>
          <a:spcPct val="0"/>
        </a:spcAft>
        <a:buChar char="»"/>
        <a:defRPr kumimoji="1" sz="2754">
          <a:solidFill>
            <a:schemeClr val="tx1"/>
          </a:solidFill>
          <a:latin typeface="+mn-lt"/>
          <a:ea typeface="+mn-ea"/>
        </a:defRPr>
      </a:lvl8pPr>
      <a:lvl9pPr marL="5296036" indent="-311531" algn="l" rtl="0" fontAlgn="base" latinLnBrk="1">
        <a:spcBef>
          <a:spcPct val="20000"/>
        </a:spcBef>
        <a:spcAft>
          <a:spcPct val="0"/>
        </a:spcAft>
        <a:buChar char="»"/>
        <a:defRPr kumimoji="1" sz="2754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1pPr>
      <a:lvl2pPr marL="623062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246126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3pPr>
      <a:lvl4pPr marL="1869190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4pPr>
      <a:lvl5pPr marL="2492252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5pPr>
      <a:lvl6pPr marL="3115316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6pPr>
      <a:lvl7pPr marL="3738379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7pPr>
      <a:lvl8pPr marL="4361441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8pPr>
      <a:lvl9pPr marL="4984504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 bwMode="auto">
          <a:xfrm>
            <a:off x="0" y="1"/>
            <a:ext cx="13869988" cy="881795"/>
          </a:xfrm>
          <a:prstGeom prst="rect">
            <a:avLst/>
          </a:prstGeom>
          <a:solidFill>
            <a:srgbClr val="990000">
              <a:alpha val="6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24534" tIns="62318" rIns="24534" bIns="62318" numCol="1" rtlCol="0" anchor="ctr" anchorCtr="0" compatLnSpc="1">
            <a:prstTxWarp prst="textNoShape">
              <a:avLst/>
            </a:prstTxWarp>
          </a:bodyPr>
          <a:lstStyle/>
          <a:p>
            <a:pPr algn="ctr" defTabSz="1246351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24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472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50" r:id="rId9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918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918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918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918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918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623175" algn="l" rtl="0" fontAlgn="base" latinLnBrk="1">
        <a:spcBef>
          <a:spcPct val="0"/>
        </a:spcBef>
        <a:spcAft>
          <a:spcPct val="0"/>
        </a:spcAft>
        <a:defRPr kumimoji="1" sz="918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246351" algn="l" rtl="0" fontAlgn="base" latinLnBrk="1">
        <a:spcBef>
          <a:spcPct val="0"/>
        </a:spcBef>
        <a:spcAft>
          <a:spcPct val="0"/>
        </a:spcAft>
        <a:defRPr kumimoji="1" sz="918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869526" algn="l" rtl="0" fontAlgn="base" latinLnBrk="1">
        <a:spcBef>
          <a:spcPct val="0"/>
        </a:spcBef>
        <a:spcAft>
          <a:spcPct val="0"/>
        </a:spcAft>
        <a:defRPr kumimoji="1" sz="918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492702" algn="l" rtl="0" fontAlgn="base" latinLnBrk="1">
        <a:spcBef>
          <a:spcPct val="0"/>
        </a:spcBef>
        <a:spcAft>
          <a:spcPct val="0"/>
        </a:spcAft>
        <a:defRPr kumimoji="1" sz="918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67381" indent="-46738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4386">
          <a:solidFill>
            <a:schemeClr val="tx1"/>
          </a:solidFill>
          <a:latin typeface="+mn-lt"/>
          <a:ea typeface="+mn-ea"/>
          <a:cs typeface="+mn-cs"/>
        </a:defRPr>
      </a:lvl1pPr>
      <a:lvl2pPr marL="1012660" indent="-389485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774">
          <a:solidFill>
            <a:schemeClr val="tx1"/>
          </a:solidFill>
          <a:latin typeface="+mn-lt"/>
          <a:ea typeface="+mn-ea"/>
        </a:defRPr>
      </a:lvl2pPr>
      <a:lvl3pPr marL="1557939" indent="-311588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64">
          <a:solidFill>
            <a:schemeClr val="tx1"/>
          </a:solidFill>
          <a:latin typeface="+mn-lt"/>
          <a:ea typeface="+mn-ea"/>
        </a:defRPr>
      </a:lvl3pPr>
      <a:lvl4pPr marL="2181114" indent="-311588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754">
          <a:solidFill>
            <a:schemeClr val="tx1"/>
          </a:solidFill>
          <a:latin typeface="+mn-lt"/>
          <a:ea typeface="+mn-ea"/>
        </a:defRPr>
      </a:lvl4pPr>
      <a:lvl5pPr marL="2804290" indent="-311588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754">
          <a:solidFill>
            <a:schemeClr val="tx1"/>
          </a:solidFill>
          <a:latin typeface="+mn-lt"/>
          <a:ea typeface="+mn-ea"/>
        </a:defRPr>
      </a:lvl5pPr>
      <a:lvl6pPr marL="3427465" indent="-311588" algn="l" rtl="0" fontAlgn="base" latinLnBrk="1">
        <a:spcBef>
          <a:spcPct val="20000"/>
        </a:spcBef>
        <a:spcAft>
          <a:spcPct val="0"/>
        </a:spcAft>
        <a:buChar char="»"/>
        <a:defRPr kumimoji="1" sz="2754">
          <a:solidFill>
            <a:schemeClr val="tx1"/>
          </a:solidFill>
          <a:latin typeface="+mn-lt"/>
          <a:ea typeface="+mn-ea"/>
        </a:defRPr>
      </a:lvl6pPr>
      <a:lvl7pPr marL="4050640" indent="-311588" algn="l" rtl="0" fontAlgn="base" latinLnBrk="1">
        <a:spcBef>
          <a:spcPct val="20000"/>
        </a:spcBef>
        <a:spcAft>
          <a:spcPct val="0"/>
        </a:spcAft>
        <a:buChar char="»"/>
        <a:defRPr kumimoji="1" sz="2754">
          <a:solidFill>
            <a:schemeClr val="tx1"/>
          </a:solidFill>
          <a:latin typeface="+mn-lt"/>
          <a:ea typeface="+mn-ea"/>
        </a:defRPr>
      </a:lvl7pPr>
      <a:lvl8pPr marL="4673816" indent="-311588" algn="l" rtl="0" fontAlgn="base" latinLnBrk="1">
        <a:spcBef>
          <a:spcPct val="20000"/>
        </a:spcBef>
        <a:spcAft>
          <a:spcPct val="0"/>
        </a:spcAft>
        <a:buChar char="»"/>
        <a:defRPr kumimoji="1" sz="2754">
          <a:solidFill>
            <a:schemeClr val="tx1"/>
          </a:solidFill>
          <a:latin typeface="+mn-lt"/>
          <a:ea typeface="+mn-ea"/>
        </a:defRPr>
      </a:lvl8pPr>
      <a:lvl9pPr marL="5296992" indent="-311588" algn="l" rtl="0" fontAlgn="base" latinLnBrk="1">
        <a:spcBef>
          <a:spcPct val="20000"/>
        </a:spcBef>
        <a:spcAft>
          <a:spcPct val="0"/>
        </a:spcAft>
        <a:buChar char="»"/>
        <a:defRPr kumimoji="1" sz="2754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46351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1pPr>
      <a:lvl2pPr marL="623175" algn="l" defTabSz="1246351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246351" algn="l" defTabSz="1246351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3pPr>
      <a:lvl4pPr marL="1869526" algn="l" defTabSz="1246351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4pPr>
      <a:lvl5pPr marL="2492702" algn="l" defTabSz="1246351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5pPr>
      <a:lvl6pPr marL="3115878" algn="l" defTabSz="1246351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6pPr>
      <a:lvl7pPr marL="3739053" algn="l" defTabSz="1246351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7pPr>
      <a:lvl8pPr marL="4362229" algn="l" defTabSz="1246351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8pPr>
      <a:lvl9pPr marL="4985404" algn="l" defTabSz="1246351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206998" y="2514151"/>
            <a:ext cx="9366678" cy="71094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5508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endParaRPr lang="ko-KR" altLang="en-US" sz="3672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제목 38"/>
          <p:cNvSpPr>
            <a:spLocks noGrp="1"/>
          </p:cNvSpPr>
          <p:nvPr>
            <p:ph type="ctrTitle"/>
          </p:nvPr>
        </p:nvSpPr>
        <p:spPr>
          <a:xfrm>
            <a:off x="2362202" y="2509660"/>
            <a:ext cx="9365803" cy="712475"/>
          </a:xfrm>
        </p:spPr>
        <p:txBody>
          <a:bodyPr anchor="ctr">
            <a:noAutofit/>
          </a:bodyPr>
          <a:lstStyle/>
          <a:p>
            <a:r>
              <a:rPr lang="ko-KR" altLang="en-US" sz="2244" b="1" dirty="0">
                <a:solidFill>
                  <a:srgbClr val="000000"/>
                </a:solidFill>
                <a:latin typeface="맑은 고딕" pitchFamily="50" charset="-127"/>
              </a:rPr>
              <a:t>화면기획서 </a:t>
            </a:r>
            <a:r>
              <a:rPr lang="en-US" altLang="ko-KR" sz="2244" b="1" dirty="0">
                <a:solidFill>
                  <a:srgbClr val="000000"/>
                </a:solidFill>
                <a:latin typeface="맑은 고딕" pitchFamily="50" charset="-127"/>
              </a:rPr>
              <a:t>Standard Guideline (PC)</a:t>
            </a:r>
            <a:endParaRPr lang="ko-KR" altLang="en-US" sz="2244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993685" y="144356"/>
            <a:ext cx="1489720" cy="309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28" dirty="0">
                <a:solidFill>
                  <a:srgbClr val="FF0000"/>
                </a:solidFill>
              </a:rPr>
              <a:t>대외비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871345"/>
              </p:ext>
            </p:extLst>
          </p:nvPr>
        </p:nvGraphicFramePr>
        <p:xfrm>
          <a:off x="392778" y="169994"/>
          <a:ext cx="4619791" cy="559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8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문서코드</a:t>
                      </a:r>
                    </a:p>
                  </a:txBody>
                  <a:tcPr marL="93257" marR="93257" marT="46669" marB="46669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KACELAB-KAM-DE01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257" marR="93257" marT="46669" marB="46669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87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본 문서는 임의로 복사되거나 배포될 수 없습니다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257" marR="93257" marT="46669" marB="46669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342351"/>
              </p:ext>
            </p:extLst>
          </p:nvPr>
        </p:nvGraphicFramePr>
        <p:xfrm>
          <a:off x="2242560" y="3574005"/>
          <a:ext cx="9366678" cy="2096942"/>
        </p:xfrm>
        <a:graphic>
          <a:graphicData uri="http://schemas.openxmlformats.org/drawingml/2006/table">
            <a:tbl>
              <a:tblPr/>
              <a:tblGrid>
                <a:gridCol w="2919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7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04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2698750" algn="ctr"/>
                          <a:tab pos="5399088" algn="r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</a:p>
                  </a:txBody>
                  <a:tcPr marL="90000" marR="9000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2698750" algn="ctr"/>
                          <a:tab pos="5399088" algn="r"/>
                        </a:tabLst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케이스랩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리뉴얼 </a:t>
                      </a:r>
                    </a:p>
                  </a:txBody>
                  <a:tcPr marL="64123" marR="64123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42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2698750" algn="ctr"/>
                          <a:tab pos="5399088" algn="r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문서명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2698750" algn="ctr"/>
                          <a:tab pos="5399088" algn="r"/>
                        </a:tabLst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케이스랩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)_BO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스토리보드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_KACELAB_20191202_v0.1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123" marR="64123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618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2698750" algn="ctr"/>
                          <a:tab pos="5399088" algn="r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90000" marR="9000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defRPr sz="1000"/>
                      </a:pPr>
                      <a:r>
                        <a:rPr lang="en-US" altLang="ko-KR" sz="1200" b="0" i="0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  <a:endParaRPr lang="ko-KR" altLang="en-US" sz="1200" b="0" i="0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123" marR="64123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61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2698750" algn="ctr"/>
                          <a:tab pos="5399088" algn="r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배포일</a:t>
                      </a:r>
                    </a:p>
                  </a:txBody>
                  <a:tcPr marL="90000" marR="9000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80160" rtl="1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altLang="ko-KR" sz="1200" b="0" i="0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2019.12.02</a:t>
                      </a:r>
                      <a:endParaRPr lang="ko-KR" altLang="en-US" sz="1200" b="0" i="0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4123" marR="64123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618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2698750" algn="ctr"/>
                          <a:tab pos="5399088" algn="r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5.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 업데이트일</a:t>
                      </a:r>
                    </a:p>
                  </a:txBody>
                  <a:tcPr marL="90000" marR="9000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1280160" rtl="1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altLang="ko-KR" sz="1200" b="0" i="0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2019.12.02</a:t>
                      </a:r>
                      <a:endParaRPr lang="ko-KR" altLang="en-US" sz="1200" b="0" i="0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4123" marR="64123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618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2698750" algn="ctr"/>
                          <a:tab pos="5399088" algn="r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6.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90000" marR="9000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80160" rtl="1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ko-KR" altLang="en-US" sz="1200" b="0" i="0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강승혜</a:t>
                      </a:r>
                      <a:endParaRPr lang="ko-KR" altLang="en-US" sz="1200" b="0" i="0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4123" marR="64123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395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>
            <a:extLst>
              <a:ext uri="{FF2B5EF4-FFF2-40B4-BE49-F238E27FC236}">
                <a16:creationId xmlns:a16="http://schemas.microsoft.com/office/drawing/2014/main" id="{07C09970-1BE6-4E71-B4BC-8C13A998A80D}"/>
              </a:ext>
            </a:extLst>
          </p:cNvPr>
          <p:cNvSpPr txBox="1"/>
          <p:nvPr/>
        </p:nvSpPr>
        <p:spPr>
          <a:xfrm>
            <a:off x="5646204" y="455463"/>
            <a:ext cx="149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board_modity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85E25A-73CA-4504-A3F3-ACFEECED2F77}"/>
              </a:ext>
            </a:extLst>
          </p:cNvPr>
          <p:cNvSpPr/>
          <p:nvPr/>
        </p:nvSpPr>
        <p:spPr>
          <a:xfrm>
            <a:off x="327036" y="1149044"/>
            <a:ext cx="2575510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200" b="1" dirty="0" err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코오롱머티리얼</a:t>
            </a:r>
            <a:r>
              <a:rPr lang="en-US" altLang="ko-KR" sz="1200" b="1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Admin</a:t>
            </a:r>
            <a:endParaRPr lang="ko-KR" altLang="en-US" sz="1200" b="1" dirty="0">
              <a:solidFill>
                <a:srgbClr val="26262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A82C0D-CA40-4B34-9D8F-7FC6F9CCDFD7}"/>
              </a:ext>
            </a:extLst>
          </p:cNvPr>
          <p:cNvSpPr/>
          <p:nvPr/>
        </p:nvSpPr>
        <p:spPr>
          <a:xfrm>
            <a:off x="9137573" y="1172152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/>
            <a:r>
              <a:rPr lang="ko-KR" altLang="en-US" sz="1000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변경 </a:t>
            </a:r>
            <a:r>
              <a:rPr lang="en-US" altLang="ko-KR" sz="1000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000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AB6F31A-10C6-4438-8BDE-79D871AB1039}"/>
              </a:ext>
            </a:extLst>
          </p:cNvPr>
          <p:cNvCxnSpPr>
            <a:cxnSpLocks/>
          </p:cNvCxnSpPr>
          <p:nvPr/>
        </p:nvCxnSpPr>
        <p:spPr>
          <a:xfrm>
            <a:off x="392311" y="1426043"/>
            <a:ext cx="1036955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527DAFC-7DBC-4F4D-A563-FB76D615D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614716"/>
              </p:ext>
            </p:extLst>
          </p:nvPr>
        </p:nvGraphicFramePr>
        <p:xfrm>
          <a:off x="1963738" y="2269117"/>
          <a:ext cx="8798124" cy="5579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72">
                  <a:extLst>
                    <a:ext uri="{9D8B030D-6E8A-4147-A177-3AD203B41FA5}">
                      <a16:colId xmlns:a16="http://schemas.microsoft.com/office/drawing/2014/main" val="2624773845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404084709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6795794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385534405"/>
                    </a:ext>
                  </a:extLst>
                </a:gridCol>
                <a:gridCol w="2098676">
                  <a:extLst>
                    <a:ext uri="{9D8B030D-6E8A-4147-A177-3AD203B41FA5}">
                      <a16:colId xmlns:a16="http://schemas.microsoft.com/office/drawing/2014/main" val="3721725611"/>
                    </a:ext>
                  </a:extLst>
                </a:gridCol>
              </a:tblGrid>
              <a:tr h="3952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홍길동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등록일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2019-12-02 09:00</a:t>
                      </a:r>
                      <a:endParaRPr lang="ko-KR" altLang="en-US" sz="1000" b="1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b="1" u="none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비밀글여부</a:t>
                      </a:r>
                      <a:endParaRPr lang="ko-KR" altLang="en-US" sz="1000" b="1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</a:t>
                      </a:r>
                      <a:r>
                        <a:rPr lang="ko-KR" altLang="en-US" sz="1000" b="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■</a:t>
                      </a:r>
                      <a:r>
                        <a:rPr lang="en-US" altLang="ko-KR" sz="1000" b="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b="0" u="none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비밀글입니다</a:t>
                      </a:r>
                      <a:r>
                        <a:rPr lang="en-US" altLang="ko-KR" sz="1000" b="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78492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제목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ea typeface="맑은 고딕" panose="020B0503020000020004" pitchFamily="50" charset="-127"/>
                        </a:rPr>
                        <a:t>임플란트 비용이 궁금합니다</a:t>
                      </a:r>
                      <a:r>
                        <a:rPr lang="en-US" altLang="ko-KR" sz="1000" dirty="0"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000" dirty="0"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04501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답변제목 </a:t>
                      </a:r>
                      <a:r>
                        <a:rPr lang="en-US" altLang="ko-KR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lang="ko-KR" altLang="en-US" sz="1000" b="1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459173"/>
                  </a:ext>
                </a:extLst>
              </a:tr>
              <a:tr h="2520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답변내용 </a:t>
                      </a:r>
                      <a:r>
                        <a:rPr lang="en-US" altLang="ko-KR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lang="ko-KR" altLang="en-US" sz="1000" b="1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endParaRPr lang="ko-KR" altLang="en-US" sz="100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첨부파일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724284"/>
                  </a:ext>
                </a:extLst>
              </a:tr>
            </a:tbl>
          </a:graphicData>
        </a:graphic>
      </p:graphicFrame>
      <p:sp>
        <p:nvSpPr>
          <p:cNvPr id="57" name="Rectangle 55">
            <a:extLst>
              <a:ext uri="{FF2B5EF4-FFF2-40B4-BE49-F238E27FC236}">
                <a16:creationId xmlns:a16="http://schemas.microsoft.com/office/drawing/2014/main" id="{65AEC059-FC1D-4C1D-96F2-7F3EE7302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5242" y="3113740"/>
            <a:ext cx="5038031" cy="271338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 defTabSz="982663" eaLnBrk="0" latinLnBrk="0" hangingPunct="0"/>
            <a:r>
              <a:rPr lang="ko-KR" altLang="en-US" sz="1000" dirty="0">
                <a:ea typeface="맑은 고딕" panose="020B0503020000020004" pitchFamily="50" charset="-127"/>
              </a:rPr>
              <a:t>임플란트 비용이 궁금합니다</a:t>
            </a:r>
            <a:r>
              <a:rPr lang="en-US" altLang="ko-KR" sz="1000" dirty="0">
                <a:ea typeface="맑은 고딕" panose="020B0503020000020004" pitchFamily="50" charset="-127"/>
              </a:rPr>
              <a:t>. </a:t>
            </a:r>
            <a:endParaRPr lang="ko-KR" altLang="en-US" sz="1000" dirty="0"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DA1A2AB-5A89-42FB-A521-6E8076BEBC29}"/>
              </a:ext>
            </a:extLst>
          </p:cNvPr>
          <p:cNvSpPr/>
          <p:nvPr/>
        </p:nvSpPr>
        <p:spPr>
          <a:xfrm>
            <a:off x="1936471" y="1917339"/>
            <a:ext cx="2575510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200" b="1" dirty="0" err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이바다카운셀링</a:t>
            </a:r>
            <a:r>
              <a:rPr lang="ko-KR" altLang="en-US" sz="1200" b="1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등록</a:t>
            </a:r>
          </a:p>
        </p:txBody>
      </p:sp>
      <p:sp>
        <p:nvSpPr>
          <p:cNvPr id="29" name="Rectangle 55">
            <a:extLst>
              <a:ext uri="{FF2B5EF4-FFF2-40B4-BE49-F238E27FC236}">
                <a16:creationId xmlns:a16="http://schemas.microsoft.com/office/drawing/2014/main" id="{4D4417B0-69C4-45B5-8EB6-0C2D814CE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80" y="4987322"/>
            <a:ext cx="7139230" cy="228558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 defTabSz="982663" eaLnBrk="0" latinLnBrk="0" hangingPunct="0"/>
            <a:endParaRPr lang="ko-KR" altLang="en-US" sz="1000" dirty="0">
              <a:solidFill>
                <a:schemeClr val="bg1">
                  <a:lumMod val="65000"/>
                </a:schemeClr>
              </a:solidFill>
              <a:ea typeface="맑은 고딕" panose="020B0503020000020004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6CF5252-1A4F-4CD2-9D6C-A69EACD90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242" y="4987322"/>
            <a:ext cx="7134168" cy="267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C7ED200C-E812-4A1E-92F5-C31CF861C14D}"/>
              </a:ext>
            </a:extLst>
          </p:cNvPr>
          <p:cNvSpPr/>
          <p:nvPr/>
        </p:nvSpPr>
        <p:spPr>
          <a:xfrm>
            <a:off x="1943880" y="1584276"/>
            <a:ext cx="2575510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200" b="1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200" b="1" dirty="0" err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이바다카운셀링</a:t>
            </a:r>
            <a:r>
              <a:rPr lang="ko-KR" altLang="en-US" sz="1200" b="1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9D8BF4-B036-4554-B1D2-2054DC1E7D63}"/>
              </a:ext>
            </a:extLst>
          </p:cNvPr>
          <p:cNvSpPr txBox="1"/>
          <p:nvPr/>
        </p:nvSpPr>
        <p:spPr>
          <a:xfrm>
            <a:off x="1284966" y="736608"/>
            <a:ext cx="4935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이바다카운셀링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관리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&gt;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이바다카운셀링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관리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이바다카운셀링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등록</a:t>
            </a: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DFE67275-AE27-4900-AD0F-FDAEBA1AB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486789"/>
              </p:ext>
            </p:extLst>
          </p:nvPr>
        </p:nvGraphicFramePr>
        <p:xfrm>
          <a:off x="409089" y="1561482"/>
          <a:ext cx="1351597" cy="2554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780">
                  <a:extLst>
                    <a:ext uri="{9D8B030D-6E8A-4147-A177-3AD203B41FA5}">
                      <a16:colId xmlns:a16="http://schemas.microsoft.com/office/drawing/2014/main" val="3708975267"/>
                    </a:ext>
                  </a:extLst>
                </a:gridCol>
                <a:gridCol w="317817">
                  <a:extLst>
                    <a:ext uri="{9D8B030D-6E8A-4147-A177-3AD203B41FA5}">
                      <a16:colId xmlns:a16="http://schemas.microsoft.com/office/drawing/2014/main" val="4054360088"/>
                    </a:ext>
                  </a:extLst>
                </a:gridCol>
              </a:tblGrid>
              <a:tr h="3235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MENU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250122"/>
                  </a:ext>
                </a:extLst>
              </a:tr>
              <a:tr h="547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포트폴리오 관리</a:t>
                      </a: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∨</a:t>
                      </a:r>
                    </a:p>
                  </a:txBody>
                  <a:tcPr marT="90000" marB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285883"/>
                  </a:ext>
                </a:extLst>
              </a:tr>
              <a:tr h="547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이바다카운셀링</a:t>
                      </a:r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∨</a:t>
                      </a:r>
                    </a:p>
                  </a:txBody>
                  <a:tcPr marT="90000" marB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86528"/>
                  </a:ext>
                </a:extLst>
              </a:tr>
              <a:tr h="547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프로젝트의뢰 관리</a:t>
                      </a: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∨</a:t>
                      </a:r>
                    </a:p>
                  </a:txBody>
                  <a:tcPr marT="90000" marB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023294"/>
                  </a:ext>
                </a:extLst>
              </a:tr>
              <a:tr h="547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관리</a:t>
                      </a: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∨</a:t>
                      </a:r>
                    </a:p>
                  </a:txBody>
                  <a:tcPr marT="90000" marB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258269"/>
                  </a:ext>
                </a:extLst>
              </a:tr>
            </a:tbl>
          </a:graphicData>
        </a:graphic>
      </p:graphicFrame>
      <p:grpSp>
        <p:nvGrpSpPr>
          <p:cNvPr id="43" name="그룹 42">
            <a:extLst>
              <a:ext uri="{FF2B5EF4-FFF2-40B4-BE49-F238E27FC236}">
                <a16:creationId xmlns:a16="http://schemas.microsoft.com/office/drawing/2014/main" id="{F6048393-AFB4-4BE6-B07D-25030497BF79}"/>
              </a:ext>
            </a:extLst>
          </p:cNvPr>
          <p:cNvGrpSpPr/>
          <p:nvPr/>
        </p:nvGrpSpPr>
        <p:grpSpPr>
          <a:xfrm>
            <a:off x="5185249" y="8166673"/>
            <a:ext cx="2624196" cy="330371"/>
            <a:chOff x="4938008" y="5213606"/>
            <a:chExt cx="785133" cy="180416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9EB82BE-3A6C-4431-AC9E-688FA6601C57}"/>
                </a:ext>
              </a:extLst>
            </p:cNvPr>
            <p:cNvSpPr/>
            <p:nvPr/>
          </p:nvSpPr>
          <p:spPr>
            <a:xfrm>
              <a:off x="4938008" y="5213606"/>
              <a:ext cx="360034" cy="180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수정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E674157-A01E-4E36-8E06-C73909F8DA1E}"/>
                </a:ext>
              </a:extLst>
            </p:cNvPr>
            <p:cNvSpPr/>
            <p:nvPr/>
          </p:nvSpPr>
          <p:spPr>
            <a:xfrm>
              <a:off x="5363107" y="5213606"/>
              <a:ext cx="360034" cy="1804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</a:p>
          </p:txBody>
        </p:sp>
      </p:grp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85EF4057-86B0-4AF2-B0CD-30648163C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453953"/>
              </p:ext>
            </p:extLst>
          </p:nvPr>
        </p:nvGraphicFramePr>
        <p:xfrm>
          <a:off x="10972802" y="1413010"/>
          <a:ext cx="2612111" cy="3725618"/>
        </p:xfrm>
        <a:graphic>
          <a:graphicData uri="http://schemas.openxmlformats.org/drawingml/2006/table">
            <a:tbl>
              <a:tblPr/>
              <a:tblGrid>
                <a:gridCol w="228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3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477817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01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공통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(Button)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 시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 항목 체크 후 ＇수정되었습니다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[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]'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등록처리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필수 항목 입력 없이 등록 시도 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Alert : ‘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    ‘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제목을 입력하세요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. 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확인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]’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    ‘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내용을 입력하세요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. 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확인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]’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    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486764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02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(Button)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Alert : ‘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등록을 취소하시겠습니까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?’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][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]’ [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 시 게시물 등록 취소하고 리스트로 이동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 시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9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창닫기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03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04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05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06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07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" name="AutoShape 159">
            <a:extLst>
              <a:ext uri="{FF2B5EF4-FFF2-40B4-BE49-F238E27FC236}">
                <a16:creationId xmlns:a16="http://schemas.microsoft.com/office/drawing/2014/main" id="{8E270C63-2EE2-43BF-AADA-E9DF45AC9B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41604" y="8034719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AutoShape 159">
            <a:extLst>
              <a:ext uri="{FF2B5EF4-FFF2-40B4-BE49-F238E27FC236}">
                <a16:creationId xmlns:a16="http://schemas.microsoft.com/office/drawing/2014/main" id="{AFEA1F30-DD38-4BFA-AF3B-047807208A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06396" y="8044294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Rectangle 55">
            <a:extLst>
              <a:ext uri="{FF2B5EF4-FFF2-40B4-BE49-F238E27FC236}">
                <a16:creationId xmlns:a16="http://schemas.microsoft.com/office/drawing/2014/main" id="{A4533F56-1E08-4546-A7FF-6FB16BF91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5242" y="4608612"/>
            <a:ext cx="5038031" cy="2713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 defTabSz="982663" eaLnBrk="0" latinLnBrk="0" hangingPunct="0"/>
            <a:r>
              <a:rPr lang="ko-KR" altLang="en-US" sz="1000" dirty="0">
                <a:ea typeface="맑은 고딕" panose="020B0503020000020004" pitchFamily="50" charset="-127"/>
              </a:rPr>
              <a:t>안녕하세요</a:t>
            </a:r>
            <a:r>
              <a:rPr lang="en-US" altLang="ko-KR" sz="1000" dirty="0"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ea typeface="맑은 고딕" panose="020B0503020000020004" pitchFamily="50" charset="-127"/>
              </a:rPr>
              <a:t>루시아 치과 입니다</a:t>
            </a:r>
            <a:r>
              <a:rPr lang="en-US" altLang="ko-KR" sz="1000" dirty="0">
                <a:ea typeface="맑은 고딕" panose="020B0503020000020004" pitchFamily="50" charset="-127"/>
              </a:rPr>
              <a:t>. </a:t>
            </a:r>
            <a:endParaRPr lang="ko-KR" altLang="en-US" sz="1000" dirty="0">
              <a:ea typeface="맑은 고딕" panose="020B0503020000020004" pitchFamily="50" charset="-127"/>
            </a:endParaRPr>
          </a:p>
        </p:txBody>
      </p:sp>
      <p:sp>
        <p:nvSpPr>
          <p:cNvPr id="27" name="Rectangle 55">
            <a:extLst>
              <a:ext uri="{FF2B5EF4-FFF2-40B4-BE49-F238E27FC236}">
                <a16:creationId xmlns:a16="http://schemas.microsoft.com/office/drawing/2014/main" id="{A48111E0-62F0-4752-AC03-E118CE15C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5243" y="7495282"/>
            <a:ext cx="3029712" cy="2713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 defTabSz="982663" eaLnBrk="0" latinLnBrk="0" hangingPunct="0"/>
            <a:endParaRPr lang="ko-KR" altLang="en-US" sz="1000" dirty="0"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27E38F-1232-4AF2-96AE-1B7EECEA66FB}"/>
              </a:ext>
            </a:extLst>
          </p:cNvPr>
          <p:cNvSpPr/>
          <p:nvPr/>
        </p:nvSpPr>
        <p:spPr>
          <a:xfrm>
            <a:off x="6648465" y="7488932"/>
            <a:ext cx="1203363" cy="27133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찾아보기</a:t>
            </a:r>
          </a:p>
        </p:txBody>
      </p:sp>
    </p:spTree>
    <p:extLst>
      <p:ext uri="{BB962C8B-B14F-4D97-AF65-F5344CB8AC3E}">
        <p14:creationId xmlns:p14="http://schemas.microsoft.com/office/powerpoint/2010/main" val="1092215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>
            <a:extLst>
              <a:ext uri="{FF2B5EF4-FFF2-40B4-BE49-F238E27FC236}">
                <a16:creationId xmlns:a16="http://schemas.microsoft.com/office/drawing/2014/main" id="{07C09970-1BE6-4E71-B4BC-8C13A998A80D}"/>
              </a:ext>
            </a:extLst>
          </p:cNvPr>
          <p:cNvSpPr txBox="1"/>
          <p:nvPr/>
        </p:nvSpPr>
        <p:spPr>
          <a:xfrm>
            <a:off x="5646204" y="455463"/>
            <a:ext cx="149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board2_list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85E25A-73CA-4504-A3F3-ACFEECED2F77}"/>
              </a:ext>
            </a:extLst>
          </p:cNvPr>
          <p:cNvSpPr/>
          <p:nvPr/>
        </p:nvSpPr>
        <p:spPr>
          <a:xfrm>
            <a:off x="327036" y="1149044"/>
            <a:ext cx="2575510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200" b="1" dirty="0" err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코오롱머티리얼</a:t>
            </a:r>
            <a:r>
              <a:rPr lang="en-US" altLang="ko-KR" sz="1200" b="1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Admin</a:t>
            </a:r>
            <a:endParaRPr lang="ko-KR" altLang="en-US" sz="1200" b="1" dirty="0">
              <a:solidFill>
                <a:srgbClr val="26262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AB6F31A-10C6-4438-8BDE-79D871AB1039}"/>
              </a:ext>
            </a:extLst>
          </p:cNvPr>
          <p:cNvCxnSpPr>
            <a:cxnSpLocks/>
          </p:cNvCxnSpPr>
          <p:nvPr/>
        </p:nvCxnSpPr>
        <p:spPr>
          <a:xfrm>
            <a:off x="392311" y="1426043"/>
            <a:ext cx="1036955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4CACCEA-5538-406D-A6AF-63F99192AA61}"/>
              </a:ext>
            </a:extLst>
          </p:cNvPr>
          <p:cNvSpPr/>
          <p:nvPr/>
        </p:nvSpPr>
        <p:spPr>
          <a:xfrm>
            <a:off x="9969371" y="6363356"/>
            <a:ext cx="792489" cy="2523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527DAFC-7DBC-4F4D-A563-FB76D615D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005639"/>
              </p:ext>
            </p:extLst>
          </p:nvPr>
        </p:nvGraphicFramePr>
        <p:xfrm>
          <a:off x="1963736" y="1911927"/>
          <a:ext cx="8798124" cy="4352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40">
                  <a:extLst>
                    <a:ext uri="{9D8B030D-6E8A-4147-A177-3AD203B41FA5}">
                      <a16:colId xmlns:a16="http://schemas.microsoft.com/office/drawing/2014/main" val="3225781062"/>
                    </a:ext>
                  </a:extLst>
                </a:gridCol>
                <a:gridCol w="415983">
                  <a:extLst>
                    <a:ext uri="{9D8B030D-6E8A-4147-A177-3AD203B41FA5}">
                      <a16:colId xmlns:a16="http://schemas.microsoft.com/office/drawing/2014/main" val="2624773845"/>
                    </a:ext>
                  </a:extLst>
                </a:gridCol>
                <a:gridCol w="623975">
                  <a:extLst>
                    <a:ext uri="{9D8B030D-6E8A-4147-A177-3AD203B41FA5}">
                      <a16:colId xmlns:a16="http://schemas.microsoft.com/office/drawing/2014/main" val="4040847097"/>
                    </a:ext>
                  </a:extLst>
                </a:gridCol>
                <a:gridCol w="2443904">
                  <a:extLst>
                    <a:ext uri="{9D8B030D-6E8A-4147-A177-3AD203B41FA5}">
                      <a16:colId xmlns:a16="http://schemas.microsoft.com/office/drawing/2014/main" val="367957942"/>
                    </a:ext>
                  </a:extLst>
                </a:gridCol>
                <a:gridCol w="1281002">
                  <a:extLst>
                    <a:ext uri="{9D8B030D-6E8A-4147-A177-3AD203B41FA5}">
                      <a16:colId xmlns:a16="http://schemas.microsoft.com/office/drawing/2014/main" val="1299686891"/>
                    </a:ext>
                  </a:extLst>
                </a:gridCol>
                <a:gridCol w="1222440">
                  <a:extLst>
                    <a:ext uri="{9D8B030D-6E8A-4147-A177-3AD203B41FA5}">
                      <a16:colId xmlns:a16="http://schemas.microsoft.com/office/drawing/2014/main" val="3654480114"/>
                    </a:ext>
                  </a:extLst>
                </a:gridCol>
                <a:gridCol w="1222440">
                  <a:extLst>
                    <a:ext uri="{9D8B030D-6E8A-4147-A177-3AD203B41FA5}">
                      <a16:colId xmlns:a16="http://schemas.microsoft.com/office/drawing/2014/main" val="3700188395"/>
                    </a:ext>
                  </a:extLst>
                </a:gridCol>
                <a:gridCol w="1222440">
                  <a:extLst>
                    <a:ext uri="{9D8B030D-6E8A-4147-A177-3AD203B41FA5}">
                      <a16:colId xmlns:a16="http://schemas.microsoft.com/office/drawing/2014/main" val="506825003"/>
                    </a:ext>
                  </a:extLst>
                </a:gridCol>
              </a:tblGrid>
              <a:tr h="39242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*프로젝트 및 운영사이트 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프로젝트분야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의뢰 범위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9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1000" u="sng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임플란트 관련 </a:t>
                      </a:r>
                      <a:r>
                        <a:rPr lang="ko-KR" altLang="en-US" sz="1000" b="0" u="sng" kern="1200" dirty="0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견적문의드립니다</a:t>
                      </a:r>
                      <a:r>
                        <a:rPr lang="en-US" altLang="ko-KR" sz="1000" b="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endParaRPr lang="ko-KR" altLang="en-US" sz="1000" b="0" u="sng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브랜드사이트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신규구축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010-111-2222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YYYY-MM-DD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9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1000" u="sng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lang="ko-KR" altLang="en-US" sz="100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치아미백관련 </a:t>
                      </a:r>
                      <a:r>
                        <a:rPr lang="ko-KR" altLang="en-US" sz="1000" b="0" u="sng" kern="1200" dirty="0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견적문의드려요</a:t>
                      </a:r>
                      <a:endParaRPr lang="ko-KR" altLang="en-US" sz="1000" b="0" u="sng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기업웹사이트</a:t>
                      </a:r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리뉴얼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808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010-111-2222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YYYY-MM-DD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1000" u="sng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lang="ko-KR" altLang="en-US" sz="100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임플란트 관련 </a:t>
                      </a:r>
                      <a:r>
                        <a:rPr lang="ko-KR" altLang="en-US" sz="1000" b="0" u="sng" kern="1200" dirty="0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견적문의드립니다</a:t>
                      </a:r>
                      <a:r>
                        <a:rPr lang="en-US" altLang="ko-KR" sz="1000" b="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endParaRPr lang="ko-KR" altLang="en-US" sz="1000" b="0" u="sng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병원</a:t>
                      </a:r>
                      <a:r>
                        <a:rPr lang="en-US" altLang="ko-KR" sz="1000" b="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000" b="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의원사이트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부분리뉴얼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808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010-111-2222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YYYY-MM-DD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9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1000" u="sng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lang="ko-KR" altLang="en-US" sz="100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치아미백관련 </a:t>
                      </a:r>
                      <a:r>
                        <a:rPr lang="ko-KR" altLang="en-US" sz="1000" b="0" u="sng" kern="1200" dirty="0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견적문의드려요</a:t>
                      </a:r>
                      <a:endParaRPr lang="ko-KR" altLang="en-US" sz="1000" b="0" u="sng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분양관련</a:t>
                      </a:r>
                      <a:endParaRPr lang="en-US" altLang="ko-KR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사이트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신규구축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808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010-111-2222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YYYY-MM-DD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9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1000" u="sng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00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lang="ko-KR" altLang="en-US" sz="100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임플란트 관련 </a:t>
                      </a:r>
                      <a:r>
                        <a:rPr lang="ko-KR" altLang="en-US" sz="1000" b="0" u="sng" kern="1200" dirty="0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견적문의드립니다</a:t>
                      </a:r>
                      <a:r>
                        <a:rPr lang="en-US" altLang="ko-KR" sz="1000" b="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endParaRPr lang="ko-KR" altLang="en-US" sz="1000" b="0" u="sng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쇼핑몰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쇼핑몰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컨텐츠디자인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808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010-111-2222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YYYY-MM-DD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9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1000" u="sng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00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lang="ko-KR" altLang="en-US" sz="100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치아미백관련 </a:t>
                      </a:r>
                      <a:r>
                        <a:rPr lang="ko-KR" altLang="en-US" sz="1000" b="0" u="sng" kern="1200" dirty="0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견적문의드려요</a:t>
                      </a:r>
                      <a:endParaRPr lang="ko-KR" altLang="en-US" sz="1000" b="0" u="sng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신규구축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808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010-111-2222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YYYY-MM-DD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9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1000" u="sng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00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lang="ko-KR" altLang="en-US" sz="100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임플란트 관련 </a:t>
                      </a:r>
                      <a:r>
                        <a:rPr lang="ko-KR" altLang="en-US" sz="1000" b="0" u="sng" kern="1200" dirty="0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견적문의드립니다</a:t>
                      </a:r>
                      <a:r>
                        <a:rPr lang="en-US" altLang="ko-KR" sz="1000" b="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endParaRPr lang="ko-KR" altLang="en-US" sz="1000" b="0" u="sng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리뉴얼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808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010-111-2222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YYYY-MM-DD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9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1000" u="sng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00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lang="ko-KR" altLang="en-US" sz="100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치아미백관련 </a:t>
                      </a:r>
                      <a:r>
                        <a:rPr lang="ko-KR" altLang="en-US" sz="1000" b="0" u="sng" kern="1200" dirty="0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견적문의드려요</a:t>
                      </a:r>
                      <a:endParaRPr lang="ko-KR" altLang="en-US" sz="1000" b="0" u="sng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브랜드사이트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부분리뉴얼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808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010-111-2222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YYYY-MM-DD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9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1000" u="sng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00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lang="ko-KR" altLang="en-US" sz="100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임플란트 관련 </a:t>
                      </a:r>
                      <a:r>
                        <a:rPr lang="ko-KR" altLang="en-US" sz="1000" b="0" u="sng" kern="1200" dirty="0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견적문의드립니다</a:t>
                      </a:r>
                      <a:r>
                        <a:rPr lang="en-US" altLang="ko-KR" sz="1000" b="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endParaRPr lang="ko-KR" altLang="en-US" sz="1000" b="0" u="sng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기업웹사이트</a:t>
                      </a:r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신규구축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808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010-111-2222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YYYY-MM-DD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9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1000" u="sng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00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lang="ko-KR" altLang="en-US" sz="100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치아미백관련 </a:t>
                      </a:r>
                      <a:r>
                        <a:rPr lang="ko-KR" altLang="en-US" sz="1000" b="0" u="sng" kern="1200" dirty="0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견적문의드려요</a:t>
                      </a:r>
                      <a:endParaRPr lang="ko-KR" altLang="en-US" sz="1000" b="0" u="sng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병원</a:t>
                      </a:r>
                      <a:r>
                        <a:rPr lang="en-US" altLang="ko-KR" sz="1000" b="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000" b="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의원사이트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신규구축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808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010-111-2222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YYYY-MM-DD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9" name="Rectangle 6">
            <a:extLst>
              <a:ext uri="{FF2B5EF4-FFF2-40B4-BE49-F238E27FC236}">
                <a16:creationId xmlns:a16="http://schemas.microsoft.com/office/drawing/2014/main" id="{E809334F-4711-4CF4-9BEE-B8CD03454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5226" y="6912992"/>
            <a:ext cx="3076575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 algn="ctr" defTabSz="81756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sysClr val="windowText" lastClr="000000"/>
                </a:solidFill>
                <a:ea typeface="맑은 고딕" pitchFamily="50" charset="-127"/>
              </a:rPr>
              <a:t> </a:t>
            </a:r>
            <a:r>
              <a:rPr kumimoji="0" lang="en-US" altLang="ko-KR" sz="1000" kern="0" dirty="0">
                <a:solidFill>
                  <a:sysClr val="windowText" lastClr="000000"/>
                </a:solidFill>
                <a:ea typeface="맑은 고딕" pitchFamily="50" charset="-127"/>
              </a:rPr>
              <a:t>|</a:t>
            </a:r>
            <a:r>
              <a:rPr kumimoji="0" lang="ko-KR" altLang="en-US" sz="1000" kern="0" dirty="0">
                <a:solidFill>
                  <a:sysClr val="windowText" lastClr="000000"/>
                </a:solidFill>
                <a:ea typeface="맑은 고딕" pitchFamily="50" charset="-127"/>
              </a:rPr>
              <a:t>◀ ◀  </a:t>
            </a:r>
            <a:r>
              <a:rPr kumimoji="0" lang="en-US" altLang="ko-KR" sz="1000" b="1" kern="0" dirty="0">
                <a:ea typeface="맑은 고딕" pitchFamily="50" charset="-127"/>
              </a:rPr>
              <a:t>1</a:t>
            </a:r>
            <a:r>
              <a:rPr kumimoji="0" lang="en-US" altLang="ko-KR" sz="1000" kern="0" dirty="0">
                <a:solidFill>
                  <a:sysClr val="windowText" lastClr="000000"/>
                </a:solidFill>
                <a:ea typeface="맑은 고딕" pitchFamily="50" charset="-127"/>
              </a:rPr>
              <a:t>  |  2  |  3  |  4  |  5  |   6  |   7  |   8  |  9  |  10  </a:t>
            </a:r>
            <a:r>
              <a:rPr kumimoji="0" lang="ko-KR" altLang="en-US" sz="1000" kern="0" dirty="0">
                <a:solidFill>
                  <a:sysClr val="windowText" lastClr="000000"/>
                </a:solidFill>
                <a:ea typeface="맑은 고딕" pitchFamily="50" charset="-127"/>
              </a:rPr>
              <a:t>▶  ▶</a:t>
            </a:r>
            <a:r>
              <a:rPr kumimoji="0" lang="en-US" altLang="ko-KR" sz="1000" kern="0" dirty="0">
                <a:solidFill>
                  <a:sysClr val="windowText" lastClr="000000"/>
                </a:solidFill>
                <a:ea typeface="맑은 고딕" pitchFamily="50" charset="-127"/>
              </a:rPr>
              <a:t>|</a:t>
            </a:r>
            <a:endParaRPr kumimoji="0" lang="ko-KR" altLang="en-US" sz="1000" kern="0" dirty="0">
              <a:solidFill>
                <a:sysClr val="windowText" lastClr="000000"/>
              </a:solidFill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3469520-7938-4991-AADC-EAA3348B7172}"/>
              </a:ext>
            </a:extLst>
          </p:cNvPr>
          <p:cNvSpPr/>
          <p:nvPr/>
        </p:nvSpPr>
        <p:spPr>
          <a:xfrm>
            <a:off x="1943880" y="1584276"/>
            <a:ext cx="2575510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200" b="1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프로젝트 의뢰 관리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9B2BEBC4-386F-4EF0-BBFC-27FA9264B484}"/>
              </a:ext>
            </a:extLst>
          </p:cNvPr>
          <p:cNvGraphicFramePr>
            <a:graphicFrameLocks noGrp="1"/>
          </p:cNvGraphicFramePr>
          <p:nvPr/>
        </p:nvGraphicFramePr>
        <p:xfrm>
          <a:off x="10972802" y="1413010"/>
          <a:ext cx="2612111" cy="5545479"/>
        </p:xfrm>
        <a:graphic>
          <a:graphicData uri="http://schemas.openxmlformats.org/drawingml/2006/table">
            <a:tbl>
              <a:tblPr/>
              <a:tblGrid>
                <a:gridCol w="228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3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477817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01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제목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(Link)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 시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이바다카운셀링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상세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 이동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486764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02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답변완료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0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댑변대기로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노출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미답변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시 답변대기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답변완료 시 답변완료 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03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미답변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시 답변등록 버튼 노출되며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 시 답변 등록 페이지로 이동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답변완료 시에도 </a:t>
                      </a:r>
                      <a:r>
                        <a:rPr lang="ko-KR" altLang="en-US" sz="10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수정가능하게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답변수정 버튼 노출 후 클릭 시 수정 페이지 이동 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04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(Button)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 시 삭제 확인 팝업 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게시물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미선택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 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Alert : 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삭제할 항목을 선택하세요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.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]’ </a:t>
                      </a:r>
                      <a:r>
                        <a:rPr lang="ko-KR" altLang="en-US" sz="10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얼럿창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뜸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Alert : 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해당 항목을 삭제하시겠습니까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?’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][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 시 삭제 처리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 시 </a:t>
                      </a:r>
                      <a:r>
                        <a:rPr lang="ko-KR" altLang="en-US" sz="10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창닫기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5-1)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체크박스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05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2392802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381586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004496"/>
                  </a:ext>
                </a:extLst>
              </a:tr>
            </a:tbl>
          </a:graphicData>
        </a:graphic>
      </p:graphicFrame>
      <p:sp>
        <p:nvSpPr>
          <p:cNvPr id="31" name="AutoShape 159">
            <a:extLst>
              <a:ext uri="{FF2B5EF4-FFF2-40B4-BE49-F238E27FC236}">
                <a16:creationId xmlns:a16="http://schemas.microsoft.com/office/drawing/2014/main" id="{DE0FC7D4-E3B3-42F7-AC37-9551F6F8E2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74954" y="2100763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2" name="AutoShape 159">
            <a:extLst>
              <a:ext uri="{FF2B5EF4-FFF2-40B4-BE49-F238E27FC236}">
                <a16:creationId xmlns:a16="http://schemas.microsoft.com/office/drawing/2014/main" id="{FBCDA450-43D5-45AB-A6BC-F1260C9011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38650" y="2106897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3" name="AutoShape 159">
            <a:extLst>
              <a:ext uri="{FF2B5EF4-FFF2-40B4-BE49-F238E27FC236}">
                <a16:creationId xmlns:a16="http://schemas.microsoft.com/office/drawing/2014/main" id="{4C8B4053-6C03-474D-8209-A02A3E80CC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46599" y="6189301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4" name="AutoShape 159">
            <a:extLst>
              <a:ext uri="{FF2B5EF4-FFF2-40B4-BE49-F238E27FC236}">
                <a16:creationId xmlns:a16="http://schemas.microsoft.com/office/drawing/2014/main" id="{C91D1786-5D1D-468A-A028-203916907C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27980" y="2240095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4-1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7FE766-CF7B-43E2-BC78-8B8C4F1B624D}"/>
              </a:ext>
            </a:extLst>
          </p:cNvPr>
          <p:cNvSpPr txBox="1"/>
          <p:nvPr/>
        </p:nvSpPr>
        <p:spPr>
          <a:xfrm>
            <a:off x="1284966" y="736608"/>
            <a:ext cx="508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이바다카운셀링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관리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&gt;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이바다카운셀링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관리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이바다카운셀링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리스트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D74941B-E7CE-4B79-8E78-B191195EA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456673"/>
              </p:ext>
            </p:extLst>
          </p:nvPr>
        </p:nvGraphicFramePr>
        <p:xfrm>
          <a:off x="409089" y="1561482"/>
          <a:ext cx="1351597" cy="2554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780">
                  <a:extLst>
                    <a:ext uri="{9D8B030D-6E8A-4147-A177-3AD203B41FA5}">
                      <a16:colId xmlns:a16="http://schemas.microsoft.com/office/drawing/2014/main" val="3708975267"/>
                    </a:ext>
                  </a:extLst>
                </a:gridCol>
                <a:gridCol w="317817">
                  <a:extLst>
                    <a:ext uri="{9D8B030D-6E8A-4147-A177-3AD203B41FA5}">
                      <a16:colId xmlns:a16="http://schemas.microsoft.com/office/drawing/2014/main" val="4054360088"/>
                    </a:ext>
                  </a:extLst>
                </a:gridCol>
              </a:tblGrid>
              <a:tr h="3235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MENU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250122"/>
                  </a:ext>
                </a:extLst>
              </a:tr>
              <a:tr h="547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포트폴리오 관리</a:t>
                      </a: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∨</a:t>
                      </a:r>
                    </a:p>
                  </a:txBody>
                  <a:tcPr marT="90000" marB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285883"/>
                  </a:ext>
                </a:extLst>
              </a:tr>
              <a:tr h="547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이바다카운셀링</a:t>
                      </a:r>
                      <a:r>
                        <a:rPr lang="ko-KR" altLang="en-US" sz="1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∨</a:t>
                      </a:r>
                    </a:p>
                  </a:txBody>
                  <a:tcPr marT="90000" marB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786528"/>
                  </a:ext>
                </a:extLst>
              </a:tr>
              <a:tr h="547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프로젝트의뢰 관리</a:t>
                      </a: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∨</a:t>
                      </a:r>
                    </a:p>
                  </a:txBody>
                  <a:tcPr marT="90000" marB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023294"/>
                  </a:ext>
                </a:extLst>
              </a:tr>
              <a:tr h="547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관리</a:t>
                      </a: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∨</a:t>
                      </a:r>
                    </a:p>
                  </a:txBody>
                  <a:tcPr marT="90000" marB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258269"/>
                  </a:ext>
                </a:extLst>
              </a:tr>
            </a:tbl>
          </a:graphicData>
        </a:graphic>
      </p:graphicFrame>
      <p:sp>
        <p:nvSpPr>
          <p:cNvPr id="38" name="AutoShape 159">
            <a:extLst>
              <a:ext uri="{FF2B5EF4-FFF2-40B4-BE49-F238E27FC236}">
                <a16:creationId xmlns:a16="http://schemas.microsoft.com/office/drawing/2014/main" id="{64065FC9-1B3D-4FC7-A941-84A638ABE0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23846" y="2139078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225B5E5-E1A0-4E48-91B5-F85A7DB866AF}"/>
              </a:ext>
            </a:extLst>
          </p:cNvPr>
          <p:cNvSpPr/>
          <p:nvPr/>
        </p:nvSpPr>
        <p:spPr>
          <a:xfrm>
            <a:off x="10175354" y="1172152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/>
            <a:r>
              <a:rPr lang="ko-KR" altLang="en-US" sz="1000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1467983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>
            <a:extLst>
              <a:ext uri="{FF2B5EF4-FFF2-40B4-BE49-F238E27FC236}">
                <a16:creationId xmlns:a16="http://schemas.microsoft.com/office/drawing/2014/main" id="{07C09970-1BE6-4E71-B4BC-8C13A998A80D}"/>
              </a:ext>
            </a:extLst>
          </p:cNvPr>
          <p:cNvSpPr txBox="1"/>
          <p:nvPr/>
        </p:nvSpPr>
        <p:spPr>
          <a:xfrm>
            <a:off x="5646204" y="455463"/>
            <a:ext cx="149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board2_veiw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85E25A-73CA-4504-A3F3-ACFEECED2F77}"/>
              </a:ext>
            </a:extLst>
          </p:cNvPr>
          <p:cNvSpPr/>
          <p:nvPr/>
        </p:nvSpPr>
        <p:spPr>
          <a:xfrm>
            <a:off x="327036" y="1149044"/>
            <a:ext cx="2575510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200" b="1" dirty="0" err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코오롱머티리얼</a:t>
            </a:r>
            <a:r>
              <a:rPr lang="en-US" altLang="ko-KR" sz="1200" b="1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Admin</a:t>
            </a:r>
            <a:endParaRPr lang="ko-KR" altLang="en-US" sz="1200" b="1" dirty="0">
              <a:solidFill>
                <a:srgbClr val="26262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AB6F31A-10C6-4438-8BDE-79D871AB1039}"/>
              </a:ext>
            </a:extLst>
          </p:cNvPr>
          <p:cNvCxnSpPr>
            <a:cxnSpLocks/>
          </p:cNvCxnSpPr>
          <p:nvPr/>
        </p:nvCxnSpPr>
        <p:spPr>
          <a:xfrm>
            <a:off x="392311" y="1426043"/>
            <a:ext cx="1036955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527DAFC-7DBC-4F4D-A563-FB76D615D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691684"/>
              </p:ext>
            </p:extLst>
          </p:nvPr>
        </p:nvGraphicFramePr>
        <p:xfrm>
          <a:off x="1963738" y="2269117"/>
          <a:ext cx="8798124" cy="3347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72">
                  <a:extLst>
                    <a:ext uri="{9D8B030D-6E8A-4147-A177-3AD203B41FA5}">
                      <a16:colId xmlns:a16="http://schemas.microsoft.com/office/drawing/2014/main" val="2624773845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404084709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6795794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385534405"/>
                    </a:ext>
                  </a:extLst>
                </a:gridCol>
                <a:gridCol w="2098676">
                  <a:extLst>
                    <a:ext uri="{9D8B030D-6E8A-4147-A177-3AD203B41FA5}">
                      <a16:colId xmlns:a16="http://schemas.microsoft.com/office/drawing/2014/main" val="3721725611"/>
                    </a:ext>
                  </a:extLst>
                </a:gridCol>
              </a:tblGrid>
              <a:tr h="3952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홍길동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등록일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2019-12-02 09:00</a:t>
                      </a:r>
                      <a:endParaRPr lang="ko-KR" altLang="en-US" sz="1000" b="1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프로젝트 및 운영사이트 명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 분야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브랜드 웹사이트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의뢰 범위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신규구축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5063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소속업체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0000 </a:t>
                      </a:r>
                      <a:r>
                        <a:rPr lang="ko-KR" altLang="en-US" sz="1000" b="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직위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과장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030798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연락처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010-1111-2222</a:t>
                      </a:r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이메일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asdf@gmail.com</a:t>
                      </a:r>
                      <a:endParaRPr lang="ko-KR" altLang="en-US" sz="1000" b="1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406565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ea typeface="맑은 고딕" panose="020B0503020000020004" pitchFamily="50" charset="-127"/>
                        </a:rPr>
                        <a:t> 비용이 궁금합니다</a:t>
                      </a:r>
                      <a:r>
                        <a:rPr lang="en-US" altLang="ko-KR" sz="1000" dirty="0"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ea typeface="맑은 고딕" panose="020B0503020000020004" pitchFamily="50" charset="-127"/>
                        </a:rPr>
                        <a:t> 자세한 내용은 </a:t>
                      </a:r>
                      <a:r>
                        <a:rPr lang="ko-KR" altLang="en-US" sz="1000" dirty="0" err="1">
                          <a:ea typeface="맑은 고딕" panose="020B0503020000020004" pitchFamily="50" charset="-127"/>
                        </a:rPr>
                        <a:t>블라블라</a:t>
                      </a:r>
                      <a:r>
                        <a:rPr lang="en-US" altLang="ko-KR" sz="1000" dirty="0">
                          <a:ea typeface="맑은 고딕" panose="020B0503020000020004" pitchFamily="50" charset="-127"/>
                        </a:rPr>
                        <a:t>~~~~</a:t>
                      </a:r>
                      <a:endParaRPr lang="ko-KR" altLang="en-US" sz="1000" dirty="0"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045010"/>
                  </a:ext>
                </a:extLst>
              </a:tr>
            </a:tbl>
          </a:graphicData>
        </a:graphic>
      </p:graphicFrame>
      <p:sp>
        <p:nvSpPr>
          <p:cNvPr id="57" name="Rectangle 55">
            <a:extLst>
              <a:ext uri="{FF2B5EF4-FFF2-40B4-BE49-F238E27FC236}">
                <a16:creationId xmlns:a16="http://schemas.microsoft.com/office/drawing/2014/main" id="{65AEC059-FC1D-4C1D-96F2-7F3EE7302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5242" y="2712340"/>
            <a:ext cx="5038031" cy="271338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 defTabSz="982663" eaLnBrk="0" latinLnBrk="0" hangingPunct="0"/>
            <a:r>
              <a:rPr lang="ko-KR" altLang="en-US" sz="1000" dirty="0">
                <a:ea typeface="맑은 고딕" panose="020B0503020000020004" pitchFamily="50" charset="-127"/>
              </a:rPr>
              <a:t>병원 사이트 의뢰합니다</a:t>
            </a:r>
            <a:r>
              <a:rPr lang="en-US" altLang="ko-KR" sz="1000" dirty="0">
                <a:ea typeface="맑은 고딕" panose="020B0503020000020004" pitchFamily="50" charset="-127"/>
              </a:rPr>
              <a:t>.</a:t>
            </a:r>
            <a:endParaRPr lang="ko-KR" altLang="en-US" sz="1000" dirty="0"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DA1A2AB-5A89-42FB-A521-6E8076BEBC29}"/>
              </a:ext>
            </a:extLst>
          </p:cNvPr>
          <p:cNvSpPr/>
          <p:nvPr/>
        </p:nvSpPr>
        <p:spPr>
          <a:xfrm>
            <a:off x="1936471" y="1917339"/>
            <a:ext cx="2575510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200" b="1" dirty="0" err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이바다카운셀링</a:t>
            </a:r>
            <a:r>
              <a:rPr lang="ko-KR" altLang="en-US" sz="1200" b="1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등록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7ED200C-E812-4A1E-92F5-C31CF861C14D}"/>
              </a:ext>
            </a:extLst>
          </p:cNvPr>
          <p:cNvSpPr/>
          <p:nvPr/>
        </p:nvSpPr>
        <p:spPr>
          <a:xfrm>
            <a:off x="1943880" y="1584276"/>
            <a:ext cx="2575510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200" b="1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200" b="1" dirty="0" err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이바다카운셀링</a:t>
            </a:r>
            <a:r>
              <a:rPr lang="ko-KR" altLang="en-US" sz="1200" b="1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9D8BF4-B036-4554-B1D2-2054DC1E7D63}"/>
              </a:ext>
            </a:extLst>
          </p:cNvPr>
          <p:cNvSpPr txBox="1"/>
          <p:nvPr/>
        </p:nvSpPr>
        <p:spPr>
          <a:xfrm>
            <a:off x="1284966" y="736608"/>
            <a:ext cx="4935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이바다카운셀링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관리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&gt;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이바다카운셀링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관리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이바다카운셀링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등록</a:t>
            </a: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DFE67275-AE27-4900-AD0F-FDAEBA1AB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005060"/>
              </p:ext>
            </p:extLst>
          </p:nvPr>
        </p:nvGraphicFramePr>
        <p:xfrm>
          <a:off x="409089" y="1561482"/>
          <a:ext cx="1351597" cy="2554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780">
                  <a:extLst>
                    <a:ext uri="{9D8B030D-6E8A-4147-A177-3AD203B41FA5}">
                      <a16:colId xmlns:a16="http://schemas.microsoft.com/office/drawing/2014/main" val="3708975267"/>
                    </a:ext>
                  </a:extLst>
                </a:gridCol>
                <a:gridCol w="317817">
                  <a:extLst>
                    <a:ext uri="{9D8B030D-6E8A-4147-A177-3AD203B41FA5}">
                      <a16:colId xmlns:a16="http://schemas.microsoft.com/office/drawing/2014/main" val="4054360088"/>
                    </a:ext>
                  </a:extLst>
                </a:gridCol>
              </a:tblGrid>
              <a:tr h="3235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MENU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250122"/>
                  </a:ext>
                </a:extLst>
              </a:tr>
              <a:tr h="547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포트폴리오 관리</a:t>
                      </a: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∨</a:t>
                      </a:r>
                    </a:p>
                  </a:txBody>
                  <a:tcPr marT="90000" marB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285883"/>
                  </a:ext>
                </a:extLst>
              </a:tr>
              <a:tr h="547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이바다카운셀링</a:t>
                      </a:r>
                      <a:r>
                        <a:rPr lang="ko-KR" altLang="en-US" sz="1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∨</a:t>
                      </a:r>
                    </a:p>
                  </a:txBody>
                  <a:tcPr marT="90000" marB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786528"/>
                  </a:ext>
                </a:extLst>
              </a:tr>
              <a:tr h="547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프로젝트의뢰 관리</a:t>
                      </a: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∨</a:t>
                      </a:r>
                    </a:p>
                  </a:txBody>
                  <a:tcPr marT="90000" marB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023294"/>
                  </a:ext>
                </a:extLst>
              </a:tr>
              <a:tr h="547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관리</a:t>
                      </a: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∨</a:t>
                      </a:r>
                    </a:p>
                  </a:txBody>
                  <a:tcPr marT="90000" marB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258269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85EF4057-86B0-4AF2-B0CD-30648163C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29850"/>
              </p:ext>
            </p:extLst>
          </p:nvPr>
        </p:nvGraphicFramePr>
        <p:xfrm>
          <a:off x="10972802" y="1413010"/>
          <a:ext cx="2612111" cy="1882288"/>
        </p:xfrm>
        <a:graphic>
          <a:graphicData uri="http://schemas.openxmlformats.org/drawingml/2006/table">
            <a:tbl>
              <a:tblPr/>
              <a:tblGrid>
                <a:gridCol w="228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3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477817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01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리스트 페이지 이동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486764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02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03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04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05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06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07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4D170603-63E9-4108-8C9C-E4D5F14B4E45}"/>
              </a:ext>
            </a:extLst>
          </p:cNvPr>
          <p:cNvSpPr/>
          <p:nvPr/>
        </p:nvSpPr>
        <p:spPr>
          <a:xfrm>
            <a:off x="10175354" y="1172152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/>
            <a:r>
              <a:rPr lang="ko-KR" altLang="en-US" sz="1000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B814E4-98A0-4DEF-8C98-40C9DD422265}"/>
              </a:ext>
            </a:extLst>
          </p:cNvPr>
          <p:cNvSpPr/>
          <p:nvPr/>
        </p:nvSpPr>
        <p:spPr>
          <a:xfrm>
            <a:off x="5587615" y="5892694"/>
            <a:ext cx="1203363" cy="33037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</a:p>
        </p:txBody>
      </p:sp>
      <p:sp>
        <p:nvSpPr>
          <p:cNvPr id="40" name="AutoShape 159">
            <a:extLst>
              <a:ext uri="{FF2B5EF4-FFF2-40B4-BE49-F238E27FC236}">
                <a16:creationId xmlns:a16="http://schemas.microsoft.com/office/drawing/2014/main" id="{A81F121E-67E9-4EA2-A6FD-9ECD535A7D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43970" y="5760740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96868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>
            <a:extLst>
              <a:ext uri="{FF2B5EF4-FFF2-40B4-BE49-F238E27FC236}">
                <a16:creationId xmlns:a16="http://schemas.microsoft.com/office/drawing/2014/main" id="{07C09970-1BE6-4E71-B4BC-8C13A998A80D}"/>
              </a:ext>
            </a:extLst>
          </p:cNvPr>
          <p:cNvSpPr txBox="1"/>
          <p:nvPr/>
        </p:nvSpPr>
        <p:spPr>
          <a:xfrm>
            <a:off x="5646204" y="455463"/>
            <a:ext cx="149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admin_list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85E25A-73CA-4504-A3F3-ACFEECED2F77}"/>
              </a:ext>
            </a:extLst>
          </p:cNvPr>
          <p:cNvSpPr/>
          <p:nvPr/>
        </p:nvSpPr>
        <p:spPr>
          <a:xfrm>
            <a:off x="327036" y="1149044"/>
            <a:ext cx="2575510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200" b="1" dirty="0" err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코오롱머티리얼</a:t>
            </a:r>
            <a:r>
              <a:rPr lang="en-US" altLang="ko-KR" sz="1200" b="1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Admin</a:t>
            </a:r>
            <a:endParaRPr lang="ko-KR" altLang="en-US" sz="1200" b="1" dirty="0">
              <a:solidFill>
                <a:srgbClr val="26262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A82C0D-CA40-4B34-9D8F-7FC6F9CCDFD7}"/>
              </a:ext>
            </a:extLst>
          </p:cNvPr>
          <p:cNvSpPr/>
          <p:nvPr/>
        </p:nvSpPr>
        <p:spPr>
          <a:xfrm>
            <a:off x="9137573" y="1172152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/>
            <a:r>
              <a:rPr lang="ko-KR" altLang="en-US" sz="1000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변경 </a:t>
            </a:r>
            <a:r>
              <a:rPr lang="en-US" altLang="ko-KR" sz="1000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000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AB6F31A-10C6-4438-8BDE-79D871AB1039}"/>
              </a:ext>
            </a:extLst>
          </p:cNvPr>
          <p:cNvCxnSpPr>
            <a:cxnSpLocks/>
          </p:cNvCxnSpPr>
          <p:nvPr/>
        </p:nvCxnSpPr>
        <p:spPr>
          <a:xfrm>
            <a:off x="392311" y="1426043"/>
            <a:ext cx="1036955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5F1D9BB-7DD5-44FF-B624-837E01D3C9F3}"/>
              </a:ext>
            </a:extLst>
          </p:cNvPr>
          <p:cNvGrpSpPr/>
          <p:nvPr/>
        </p:nvGrpSpPr>
        <p:grpSpPr>
          <a:xfrm>
            <a:off x="9033665" y="3774555"/>
            <a:ext cx="1728195" cy="252362"/>
            <a:chOff x="4938008" y="5213606"/>
            <a:chExt cx="785133" cy="18041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7C89517-95D5-445D-98BE-4968DDEEF92B}"/>
                </a:ext>
              </a:extLst>
            </p:cNvPr>
            <p:cNvSpPr/>
            <p:nvPr/>
          </p:nvSpPr>
          <p:spPr>
            <a:xfrm>
              <a:off x="4938008" y="5213606"/>
              <a:ext cx="360034" cy="180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4CACCEA-5538-406D-A6AF-63F99192AA61}"/>
                </a:ext>
              </a:extLst>
            </p:cNvPr>
            <p:cNvSpPr/>
            <p:nvPr/>
          </p:nvSpPr>
          <p:spPr>
            <a:xfrm>
              <a:off x="5363107" y="5213606"/>
              <a:ext cx="360034" cy="1804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</a:t>
              </a:r>
            </a:p>
          </p:txBody>
        </p: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527DAFC-7DBC-4F4D-A563-FB76D615D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384832"/>
              </p:ext>
            </p:extLst>
          </p:nvPr>
        </p:nvGraphicFramePr>
        <p:xfrm>
          <a:off x="1963736" y="1911927"/>
          <a:ext cx="8798123" cy="1581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973">
                  <a:extLst>
                    <a:ext uri="{9D8B030D-6E8A-4147-A177-3AD203B41FA5}">
                      <a16:colId xmlns:a16="http://schemas.microsoft.com/office/drawing/2014/main" val="3893962223"/>
                    </a:ext>
                  </a:extLst>
                </a:gridCol>
                <a:gridCol w="438973">
                  <a:extLst>
                    <a:ext uri="{9D8B030D-6E8A-4147-A177-3AD203B41FA5}">
                      <a16:colId xmlns:a16="http://schemas.microsoft.com/office/drawing/2014/main" val="2624773845"/>
                    </a:ext>
                  </a:extLst>
                </a:gridCol>
                <a:gridCol w="798556">
                  <a:extLst>
                    <a:ext uri="{9D8B030D-6E8A-4147-A177-3AD203B41FA5}">
                      <a16:colId xmlns:a16="http://schemas.microsoft.com/office/drawing/2014/main" val="4040847097"/>
                    </a:ext>
                  </a:extLst>
                </a:gridCol>
                <a:gridCol w="812565">
                  <a:extLst>
                    <a:ext uri="{9D8B030D-6E8A-4147-A177-3AD203B41FA5}">
                      <a16:colId xmlns:a16="http://schemas.microsoft.com/office/drawing/2014/main" val="2401050514"/>
                    </a:ext>
                  </a:extLst>
                </a:gridCol>
                <a:gridCol w="812565">
                  <a:extLst>
                    <a:ext uri="{9D8B030D-6E8A-4147-A177-3AD203B41FA5}">
                      <a16:colId xmlns:a16="http://schemas.microsoft.com/office/drawing/2014/main" val="244616657"/>
                    </a:ext>
                  </a:extLst>
                </a:gridCol>
                <a:gridCol w="438973">
                  <a:extLst>
                    <a:ext uri="{9D8B030D-6E8A-4147-A177-3AD203B41FA5}">
                      <a16:colId xmlns:a16="http://schemas.microsoft.com/office/drawing/2014/main" val="1398724199"/>
                    </a:ext>
                  </a:extLst>
                </a:gridCol>
                <a:gridCol w="1349604">
                  <a:extLst>
                    <a:ext uri="{9D8B030D-6E8A-4147-A177-3AD203B41FA5}">
                      <a16:colId xmlns:a16="http://schemas.microsoft.com/office/drawing/2014/main" val="2705575135"/>
                    </a:ext>
                  </a:extLst>
                </a:gridCol>
                <a:gridCol w="1041392">
                  <a:extLst>
                    <a:ext uri="{9D8B030D-6E8A-4147-A177-3AD203B41FA5}">
                      <a16:colId xmlns:a16="http://schemas.microsoft.com/office/drawing/2014/main" val="3200093246"/>
                    </a:ext>
                  </a:extLst>
                </a:gridCol>
                <a:gridCol w="1041392">
                  <a:extLst>
                    <a:ext uri="{9D8B030D-6E8A-4147-A177-3AD203B41FA5}">
                      <a16:colId xmlns:a16="http://schemas.microsoft.com/office/drawing/2014/main" val="1299686891"/>
                    </a:ext>
                  </a:extLst>
                </a:gridCol>
                <a:gridCol w="812565">
                  <a:extLst>
                    <a:ext uri="{9D8B030D-6E8A-4147-A177-3AD203B41FA5}">
                      <a16:colId xmlns:a16="http://schemas.microsoft.com/office/drawing/2014/main" val="3654480114"/>
                    </a:ext>
                  </a:extLst>
                </a:gridCol>
                <a:gridCol w="812565">
                  <a:extLst>
                    <a:ext uri="{9D8B030D-6E8A-4147-A177-3AD203B41FA5}">
                      <a16:colId xmlns:a16="http://schemas.microsoft.com/office/drawing/2014/main" val="2953831881"/>
                    </a:ext>
                  </a:extLst>
                </a:gridCol>
              </a:tblGrid>
              <a:tr h="39327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최종로그인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로그인초기화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9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1000" u="sng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00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admin01</a:t>
                      </a:r>
                      <a:endParaRPr lang="ko-KR" altLang="en-US" sz="1000" b="0" u="sng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박ㅇㅇ</a:t>
                      </a:r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일반관리자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과장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YYYY-MM-DD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YYYY-MM-DD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9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1000" u="sng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00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admin02</a:t>
                      </a:r>
                      <a:endParaRPr lang="ko-KR" altLang="en-US" sz="1000" b="0" u="sng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김ㅇㅇ</a:t>
                      </a:r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일반관리자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과장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YYYY-MM-DD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YYYY-MM-DD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1000" u="sng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00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admin03</a:t>
                      </a:r>
                      <a:endParaRPr lang="ko-KR" altLang="en-US" sz="1000" b="0" u="sng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김ㅇㅇ</a:t>
                      </a:r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마스터관리자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YYYY-MM-DD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YYYY-MM-DD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" name="Rectangle 6">
            <a:extLst>
              <a:ext uri="{FF2B5EF4-FFF2-40B4-BE49-F238E27FC236}">
                <a16:creationId xmlns:a16="http://schemas.microsoft.com/office/drawing/2014/main" id="{E809334F-4711-4CF4-9BEE-B8CD03454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5226" y="4464596"/>
            <a:ext cx="3076575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 algn="ctr" defTabSz="81756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sysClr val="windowText" lastClr="000000"/>
                </a:solidFill>
                <a:ea typeface="맑은 고딕" pitchFamily="50" charset="-127"/>
              </a:rPr>
              <a:t> </a:t>
            </a:r>
            <a:r>
              <a:rPr kumimoji="0" lang="en-US" altLang="ko-KR" sz="1000" kern="0" dirty="0">
                <a:solidFill>
                  <a:sysClr val="windowText" lastClr="000000"/>
                </a:solidFill>
                <a:ea typeface="맑은 고딕" pitchFamily="50" charset="-127"/>
              </a:rPr>
              <a:t>|</a:t>
            </a:r>
            <a:r>
              <a:rPr kumimoji="0" lang="ko-KR" altLang="en-US" sz="1000" kern="0" dirty="0">
                <a:solidFill>
                  <a:sysClr val="windowText" lastClr="000000"/>
                </a:solidFill>
                <a:ea typeface="맑은 고딕" pitchFamily="50" charset="-127"/>
              </a:rPr>
              <a:t>◀ ◀  </a:t>
            </a:r>
            <a:r>
              <a:rPr kumimoji="0" lang="en-US" altLang="ko-KR" sz="1000" b="1" kern="0" dirty="0">
                <a:ea typeface="맑은 고딕" pitchFamily="50" charset="-127"/>
              </a:rPr>
              <a:t>1</a:t>
            </a:r>
            <a:r>
              <a:rPr kumimoji="0" lang="en-US" altLang="ko-KR" sz="1000" kern="0" dirty="0">
                <a:solidFill>
                  <a:sysClr val="windowText" lastClr="000000"/>
                </a:solidFill>
                <a:ea typeface="맑은 고딕" pitchFamily="50" charset="-127"/>
              </a:rPr>
              <a:t>  |  2  |  3  |  4  |  5  |   6  |   7  |   8  |  9  |  10  </a:t>
            </a:r>
            <a:r>
              <a:rPr kumimoji="0" lang="ko-KR" altLang="en-US" sz="1000" kern="0" dirty="0">
                <a:solidFill>
                  <a:sysClr val="windowText" lastClr="000000"/>
                </a:solidFill>
                <a:ea typeface="맑은 고딕" pitchFamily="50" charset="-127"/>
              </a:rPr>
              <a:t>▶  ▶</a:t>
            </a:r>
            <a:r>
              <a:rPr kumimoji="0" lang="en-US" altLang="ko-KR" sz="1000" kern="0" dirty="0">
                <a:solidFill>
                  <a:sysClr val="windowText" lastClr="000000"/>
                </a:solidFill>
                <a:ea typeface="맑은 고딕" pitchFamily="50" charset="-127"/>
              </a:rPr>
              <a:t>|</a:t>
            </a:r>
            <a:endParaRPr kumimoji="0" lang="ko-KR" altLang="en-US" sz="1000" kern="0" dirty="0">
              <a:solidFill>
                <a:sysClr val="windowText" lastClr="000000"/>
              </a:solidFill>
              <a:ea typeface="맑은 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EEC33B-A9B1-4B08-801F-BDFD092EF260}"/>
              </a:ext>
            </a:extLst>
          </p:cNvPr>
          <p:cNvSpPr/>
          <p:nvPr/>
        </p:nvSpPr>
        <p:spPr>
          <a:xfrm>
            <a:off x="1943880" y="1584276"/>
            <a:ext cx="2575510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200" b="1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관리자 관리</a:t>
            </a: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1FEF279D-2636-471F-BED9-65AD72C3C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06905"/>
              </p:ext>
            </p:extLst>
          </p:nvPr>
        </p:nvGraphicFramePr>
        <p:xfrm>
          <a:off x="10972802" y="1413010"/>
          <a:ext cx="2612111" cy="5781978"/>
        </p:xfrm>
        <a:graphic>
          <a:graphicData uri="http://schemas.openxmlformats.org/drawingml/2006/table">
            <a:tbl>
              <a:tblPr/>
              <a:tblGrid>
                <a:gridCol w="228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3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477817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01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목록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(Table,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최신 순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항목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|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|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이름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|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권한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|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직급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|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휴대폰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|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생성일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|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최종로그인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|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사용여부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|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486764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02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(Link)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 시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관리자 상세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 이동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03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(Button)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 시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관리자 등록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화면 이동</a:t>
                      </a:r>
                      <a:b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 코드 </a:t>
                      </a:r>
                      <a:r>
                        <a:rPr lang="en-US" altLang="ko-KR" sz="10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admin_write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04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(Button)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 시 삭제 확인 팝업 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마스터관리자 권한만 삭제 가능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미선택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 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Alert : 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삭제할 항목을 선택하세요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.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]’ </a:t>
                      </a:r>
                      <a:r>
                        <a:rPr lang="ko-KR" altLang="en-US" sz="10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얼럿창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뜸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Alert : 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해당 항목을 삭제하시겠습니까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?’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][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 시 삭제 처리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 시 </a:t>
                      </a:r>
                      <a:r>
                        <a:rPr lang="ko-KR" altLang="en-US" sz="10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창닫기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4-1)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체크박스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05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마스터 관리자는 최초 하나의 계정만 부여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06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로그인 초기화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[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초기화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]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버튼 클릭 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5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 초과 비번 실패로 잠김 기능 해제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2392802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381586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004496"/>
                  </a:ext>
                </a:extLst>
              </a:tr>
            </a:tbl>
          </a:graphicData>
        </a:graphic>
      </p:graphicFrame>
      <p:sp>
        <p:nvSpPr>
          <p:cNvPr id="32" name="AutoShape 159">
            <a:extLst>
              <a:ext uri="{FF2B5EF4-FFF2-40B4-BE49-F238E27FC236}">
                <a16:creationId xmlns:a16="http://schemas.microsoft.com/office/drawing/2014/main" id="{797F5BD9-3217-471C-A823-ECC50B5325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77341" y="3603098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3" name="AutoShape 159">
            <a:extLst>
              <a:ext uri="{FF2B5EF4-FFF2-40B4-BE49-F238E27FC236}">
                <a16:creationId xmlns:a16="http://schemas.microsoft.com/office/drawing/2014/main" id="{2142AE1D-F8EB-4121-826E-97F8E77A60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03289" y="2233961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4" name="AutoShape 159">
            <a:extLst>
              <a:ext uri="{FF2B5EF4-FFF2-40B4-BE49-F238E27FC236}">
                <a16:creationId xmlns:a16="http://schemas.microsoft.com/office/drawing/2014/main" id="{9DF1150C-349D-4130-97C6-894A77B574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2036" y="1786399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AutoShape 159">
            <a:extLst>
              <a:ext uri="{FF2B5EF4-FFF2-40B4-BE49-F238E27FC236}">
                <a16:creationId xmlns:a16="http://schemas.microsoft.com/office/drawing/2014/main" id="{BD846473-5B7F-4278-9D55-9190204124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46599" y="3600500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6" name="AutoShape 159">
            <a:extLst>
              <a:ext uri="{FF2B5EF4-FFF2-40B4-BE49-F238E27FC236}">
                <a16:creationId xmlns:a16="http://schemas.microsoft.com/office/drawing/2014/main" id="{EDFA234D-7767-47D0-A37E-2A01097896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60686" y="2240096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4-1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B24741-BC60-4127-9DDF-62BF47155A21}"/>
              </a:ext>
            </a:extLst>
          </p:cNvPr>
          <p:cNvSpPr txBox="1"/>
          <p:nvPr/>
        </p:nvSpPr>
        <p:spPr>
          <a:xfrm>
            <a:off x="1284966" y="736608"/>
            <a:ext cx="3089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운영 관리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&gt;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관리자 관리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관리자 리스트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3BF82847-EFB8-4DF2-B9E1-8F29CAC52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484257"/>
              </p:ext>
            </p:extLst>
          </p:nvPr>
        </p:nvGraphicFramePr>
        <p:xfrm>
          <a:off x="409089" y="1561482"/>
          <a:ext cx="1351597" cy="2554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780">
                  <a:extLst>
                    <a:ext uri="{9D8B030D-6E8A-4147-A177-3AD203B41FA5}">
                      <a16:colId xmlns:a16="http://schemas.microsoft.com/office/drawing/2014/main" val="3708975267"/>
                    </a:ext>
                  </a:extLst>
                </a:gridCol>
                <a:gridCol w="317817">
                  <a:extLst>
                    <a:ext uri="{9D8B030D-6E8A-4147-A177-3AD203B41FA5}">
                      <a16:colId xmlns:a16="http://schemas.microsoft.com/office/drawing/2014/main" val="4054360088"/>
                    </a:ext>
                  </a:extLst>
                </a:gridCol>
              </a:tblGrid>
              <a:tr h="3235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MENU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250122"/>
                  </a:ext>
                </a:extLst>
              </a:tr>
              <a:tr h="547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포트폴리오 관리</a:t>
                      </a: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∨</a:t>
                      </a:r>
                    </a:p>
                  </a:txBody>
                  <a:tcPr marT="90000" marB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866521"/>
                  </a:ext>
                </a:extLst>
              </a:tr>
              <a:tr h="547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이바다카운셀링</a:t>
                      </a:r>
                      <a:r>
                        <a:rPr lang="ko-KR" altLang="en-US" sz="1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∨</a:t>
                      </a:r>
                    </a:p>
                  </a:txBody>
                  <a:tcPr marT="90000" marB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4504134"/>
                  </a:ext>
                </a:extLst>
              </a:tr>
              <a:tr h="547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프로젝트의뢰 관리</a:t>
                      </a: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∨</a:t>
                      </a:r>
                    </a:p>
                  </a:txBody>
                  <a:tcPr marT="90000" marB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786528"/>
                  </a:ext>
                </a:extLst>
              </a:tr>
              <a:tr h="547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관리</a:t>
                      </a: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∨</a:t>
                      </a:r>
                    </a:p>
                  </a:txBody>
                  <a:tcPr marT="90000" marB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258269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F7801C-B589-46F2-A10D-9D4233D796C5}"/>
              </a:ext>
            </a:extLst>
          </p:cNvPr>
          <p:cNvSpPr/>
          <p:nvPr/>
        </p:nvSpPr>
        <p:spPr>
          <a:xfrm>
            <a:off x="10007471" y="2380310"/>
            <a:ext cx="710040" cy="25236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7484C64-4A86-4D7B-9C0C-3397AB7E9D8F}"/>
              </a:ext>
            </a:extLst>
          </p:cNvPr>
          <p:cNvSpPr/>
          <p:nvPr/>
        </p:nvSpPr>
        <p:spPr>
          <a:xfrm>
            <a:off x="10007471" y="2770312"/>
            <a:ext cx="710040" cy="25236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5C307D4-BC3E-485A-933E-36044859D6A7}"/>
              </a:ext>
            </a:extLst>
          </p:cNvPr>
          <p:cNvSpPr/>
          <p:nvPr/>
        </p:nvSpPr>
        <p:spPr>
          <a:xfrm>
            <a:off x="10007471" y="3168452"/>
            <a:ext cx="710040" cy="25236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</a:p>
        </p:txBody>
      </p:sp>
      <p:sp>
        <p:nvSpPr>
          <p:cNvPr id="48" name="AutoShape 159">
            <a:extLst>
              <a:ext uri="{FF2B5EF4-FFF2-40B4-BE49-F238E27FC236}">
                <a16:creationId xmlns:a16="http://schemas.microsoft.com/office/drawing/2014/main" id="{DDA8BAB1-F7D9-4757-988F-732DFC3B59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11153" y="2249577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7" name="AutoShape 159">
            <a:extLst>
              <a:ext uri="{FF2B5EF4-FFF2-40B4-BE49-F238E27FC236}">
                <a16:creationId xmlns:a16="http://schemas.microsoft.com/office/drawing/2014/main" id="{29EF7FBB-DBE4-4E2B-9D02-511D27FC02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88391" y="3168452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60716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표 123">
            <a:extLst>
              <a:ext uri="{FF2B5EF4-FFF2-40B4-BE49-F238E27FC236}">
                <a16:creationId xmlns:a16="http://schemas.microsoft.com/office/drawing/2014/main" id="{C0EFF99A-3ED1-45EF-B6C9-00694E655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149899"/>
              </p:ext>
            </p:extLst>
          </p:nvPr>
        </p:nvGraphicFramePr>
        <p:xfrm>
          <a:off x="10972802" y="1413010"/>
          <a:ext cx="2612111" cy="7910602"/>
        </p:xfrm>
        <a:graphic>
          <a:graphicData uri="http://schemas.openxmlformats.org/drawingml/2006/table">
            <a:tbl>
              <a:tblPr/>
              <a:tblGrid>
                <a:gridCol w="228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3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01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최초 등록한 하나의 계정만 마스터 관리자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이후 일반관리자 등록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477817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02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(Text Input Field)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최소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최대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 이내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1-1)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중복 체크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미입력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시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''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아이디를 입력하세요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' </a:t>
                      </a:r>
                      <a:r>
                        <a:rPr lang="ko-KR" altLang="en-US" sz="10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얼럿창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뜸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 중복 체크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'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사용할 수 있는 아이디입니다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.' </a:t>
                      </a:r>
                      <a:r>
                        <a:rPr lang="ko-KR" altLang="en-US" sz="10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얼럿창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뜸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 중복 시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'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이미 사용중인 아이디입니다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.' </a:t>
                      </a:r>
                      <a:r>
                        <a:rPr lang="ko-KR" altLang="en-US" sz="10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얼럿창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뜸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486764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03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이름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(Text Input Field)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글자만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자까지 입력 가능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 이상 입력 시 </a:t>
                      </a:r>
                      <a:r>
                        <a:rPr lang="ko-KR" altLang="en-US" sz="10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미입력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처리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04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비밀번호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(Radio button)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비밀번호 규칙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최소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자리 이상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영어 대문자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소문자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숫자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특수문자 중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종류 조합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비밀번호 규칙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영문자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특수문자가 최소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자리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숫자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자리 가 필요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비밀번호는 특수문자가 최소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자리가 필요합니다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!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비밀번호 규칙에 맞지 않은 비밀번호 입력 후 등록 시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Alert : ‘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비밀번호는 영어 대문자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소문자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숫자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특수문자 중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종류 조합해주세요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[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]‘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미입력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시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''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비밀번호를 입력하세요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.' </a:t>
                      </a:r>
                      <a:r>
                        <a:rPr lang="ko-KR" altLang="en-US" sz="10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얼럿창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뜸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''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비밀번호는 특수문자가 최소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자리가 필요합니다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!' </a:t>
                      </a:r>
                      <a:r>
                        <a:rPr lang="ko-KR" altLang="en-US" sz="10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얼럿창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뜸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''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비밀번호는 영문자가 최소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자리가 필요합니다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!' </a:t>
                      </a:r>
                      <a:r>
                        <a:rPr lang="ko-KR" altLang="en-US" sz="10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얼럿창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뜸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'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비밀번호는 숫자가 최소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자리가 필요합니다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!' </a:t>
                      </a:r>
                      <a:r>
                        <a:rPr lang="ko-KR" altLang="en-US" sz="10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얼럿창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뜸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3-1)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비밀번호 유효성 체크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''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비밀번호가 서로 틀립니다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.' </a:t>
                      </a:r>
                      <a:r>
                        <a:rPr lang="ko-KR" altLang="en-US" sz="10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얼럿창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뜸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05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이메일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(Text Input Field)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이메일 유효성 체크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''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올바르지 않은 이메일입니다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' </a:t>
                      </a:r>
                      <a:r>
                        <a:rPr lang="ko-KR" altLang="en-US" sz="10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얼럿창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뜸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06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휴대폰번호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(Text Input Field)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입력 예 표시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‘010-1234-1234’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숫자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자리와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–(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하이픈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만 입력 가능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미입력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시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휴대폰 번호를 입력하세요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[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lang="ko-KR" altLang="en-US" sz="10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얼럿창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뜸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07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직급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(Text Input Field)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글자만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 까지 작성 가능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 이상 입력 시 </a:t>
                      </a:r>
                      <a:r>
                        <a:rPr lang="ko-KR" altLang="en-US" sz="10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미입력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처리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07C09970-1BE6-4E71-B4BC-8C13A998A80D}"/>
              </a:ext>
            </a:extLst>
          </p:cNvPr>
          <p:cNvSpPr txBox="1"/>
          <p:nvPr/>
        </p:nvSpPr>
        <p:spPr>
          <a:xfrm>
            <a:off x="5646204" y="455463"/>
            <a:ext cx="149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admin_write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85E25A-73CA-4504-A3F3-ACFEECED2F77}"/>
              </a:ext>
            </a:extLst>
          </p:cNvPr>
          <p:cNvSpPr/>
          <p:nvPr/>
        </p:nvSpPr>
        <p:spPr>
          <a:xfrm>
            <a:off x="327036" y="1149044"/>
            <a:ext cx="2575510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200" b="1" dirty="0" err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코오롱머티리얼</a:t>
            </a:r>
            <a:r>
              <a:rPr lang="en-US" altLang="ko-KR" sz="1200" b="1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Admin</a:t>
            </a:r>
            <a:endParaRPr lang="ko-KR" altLang="en-US" sz="1200" b="1" dirty="0">
              <a:solidFill>
                <a:srgbClr val="26262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A82C0D-CA40-4B34-9D8F-7FC6F9CCDFD7}"/>
              </a:ext>
            </a:extLst>
          </p:cNvPr>
          <p:cNvSpPr/>
          <p:nvPr/>
        </p:nvSpPr>
        <p:spPr>
          <a:xfrm>
            <a:off x="9137573" y="1172152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/>
            <a:r>
              <a:rPr lang="ko-KR" altLang="en-US" sz="1000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변경 </a:t>
            </a:r>
            <a:r>
              <a:rPr lang="en-US" altLang="ko-KR" sz="1000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000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AB6F31A-10C6-4438-8BDE-79D871AB1039}"/>
              </a:ext>
            </a:extLst>
          </p:cNvPr>
          <p:cNvCxnSpPr>
            <a:cxnSpLocks/>
          </p:cNvCxnSpPr>
          <p:nvPr/>
        </p:nvCxnSpPr>
        <p:spPr>
          <a:xfrm>
            <a:off x="392311" y="1426043"/>
            <a:ext cx="1036955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5F1D9BB-7DD5-44FF-B624-837E01D3C9F3}"/>
              </a:ext>
            </a:extLst>
          </p:cNvPr>
          <p:cNvGrpSpPr/>
          <p:nvPr/>
        </p:nvGrpSpPr>
        <p:grpSpPr>
          <a:xfrm>
            <a:off x="5185249" y="7158561"/>
            <a:ext cx="2624196" cy="330371"/>
            <a:chOff x="4938008" y="5213606"/>
            <a:chExt cx="785133" cy="18041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7C89517-95D5-445D-98BE-4968DDEEF92B}"/>
                </a:ext>
              </a:extLst>
            </p:cNvPr>
            <p:cNvSpPr/>
            <p:nvPr/>
          </p:nvSpPr>
          <p:spPr>
            <a:xfrm>
              <a:off x="4938008" y="5213606"/>
              <a:ext cx="360034" cy="180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4CACCEA-5538-406D-A6AF-63F99192AA61}"/>
                </a:ext>
              </a:extLst>
            </p:cNvPr>
            <p:cNvSpPr/>
            <p:nvPr/>
          </p:nvSpPr>
          <p:spPr>
            <a:xfrm>
              <a:off x="5363107" y="5213606"/>
              <a:ext cx="360034" cy="1804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DA1A2AB-5A89-42FB-A521-6E8076BEBC29}"/>
              </a:ext>
            </a:extLst>
          </p:cNvPr>
          <p:cNvSpPr/>
          <p:nvPr/>
        </p:nvSpPr>
        <p:spPr>
          <a:xfrm>
            <a:off x="1936471" y="1917339"/>
            <a:ext cx="2575510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200" b="1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등록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CA5715C-F541-4CE7-B139-4D033CB7BF7C}"/>
              </a:ext>
            </a:extLst>
          </p:cNvPr>
          <p:cNvSpPr/>
          <p:nvPr/>
        </p:nvSpPr>
        <p:spPr>
          <a:xfrm>
            <a:off x="1943880" y="1584276"/>
            <a:ext cx="2575510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200" b="1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관리자 관리</a:t>
            </a:r>
          </a:p>
        </p:txBody>
      </p:sp>
      <p:graphicFrame>
        <p:nvGraphicFramePr>
          <p:cNvPr id="39" name="표 49">
            <a:extLst>
              <a:ext uri="{FF2B5EF4-FFF2-40B4-BE49-F238E27FC236}">
                <a16:creationId xmlns:a16="http://schemas.microsoft.com/office/drawing/2014/main" id="{ED27EB3F-3019-4609-978B-890A97B89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755039"/>
              </p:ext>
            </p:extLst>
          </p:nvPr>
        </p:nvGraphicFramePr>
        <p:xfrm>
          <a:off x="1963737" y="2250374"/>
          <a:ext cx="8798124" cy="4086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04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관리자 구분</a:t>
                      </a: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일반관리자</a:t>
                      </a: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521853"/>
                  </a:ext>
                </a:extLst>
              </a:tr>
              <a:tr h="45404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아이디</a:t>
                      </a: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10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4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이름</a:t>
                      </a: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10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04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비밀번호</a:t>
                      </a: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10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120712"/>
                  </a:ext>
                </a:extLst>
              </a:tr>
              <a:tr h="45404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비밀번호 재입력</a:t>
                      </a: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10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635777"/>
                  </a:ext>
                </a:extLst>
              </a:tr>
              <a:tr h="45404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이메일</a:t>
                      </a: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10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036091"/>
                  </a:ext>
                </a:extLst>
              </a:tr>
              <a:tr h="45404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휴대폰번호</a:t>
                      </a: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10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989860"/>
                  </a:ext>
                </a:extLst>
              </a:tr>
              <a:tr h="45404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직급</a:t>
                      </a: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23321"/>
                  </a:ext>
                </a:extLst>
              </a:tr>
              <a:tr h="45404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사용여부</a:t>
                      </a: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10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 사용    ● </a:t>
                      </a:r>
                      <a:r>
                        <a:rPr lang="ko-KR" altLang="en-US" sz="1000" b="0" u="none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미사용</a:t>
                      </a:r>
                      <a:endParaRPr lang="ko-KR" altLang="en-US" sz="1000" b="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34887"/>
                  </a:ext>
                </a:extLst>
              </a:tr>
            </a:tbl>
          </a:graphicData>
        </a:graphic>
      </p:graphicFrame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D395E830-8BE1-4C25-BC24-4C8F94D5A407}"/>
              </a:ext>
            </a:extLst>
          </p:cNvPr>
          <p:cNvGrpSpPr/>
          <p:nvPr/>
        </p:nvGrpSpPr>
        <p:grpSpPr>
          <a:xfrm>
            <a:off x="3550502" y="4585830"/>
            <a:ext cx="5153297" cy="321458"/>
            <a:chOff x="7806564" y="2984725"/>
            <a:chExt cx="3286782" cy="264559"/>
          </a:xfrm>
        </p:grpSpPr>
        <p:sp>
          <p:nvSpPr>
            <p:cNvPr id="112" name="직사각형 108">
              <a:extLst>
                <a:ext uri="{FF2B5EF4-FFF2-40B4-BE49-F238E27FC236}">
                  <a16:creationId xmlns:a16="http://schemas.microsoft.com/office/drawing/2014/main" id="{577B7AAC-6E6F-49A4-8CD7-8C6814463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6564" y="2984725"/>
              <a:ext cx="1120426" cy="262972"/>
            </a:xfrm>
            <a:prstGeom prst="rect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직사각형 107">
              <a:extLst>
                <a:ext uri="{FF2B5EF4-FFF2-40B4-BE49-F238E27FC236}">
                  <a16:creationId xmlns:a16="http://schemas.microsoft.com/office/drawing/2014/main" id="{B6353A84-39F1-4593-9F2F-8F23D4830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0508" y="2984725"/>
              <a:ext cx="602838" cy="262972"/>
            </a:xfrm>
            <a:prstGeom prst="rect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rIns="360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직접입력 ▼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직사각형 108">
              <a:extLst>
                <a:ext uri="{FF2B5EF4-FFF2-40B4-BE49-F238E27FC236}">
                  <a16:creationId xmlns:a16="http://schemas.microsoft.com/office/drawing/2014/main" id="{D6398532-AC8A-40FB-B984-F300EE017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97" y="2986312"/>
              <a:ext cx="1295353" cy="262972"/>
            </a:xfrm>
            <a:prstGeom prst="rect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A61DE05-423B-4D6E-AB9E-706A042D6B6F}"/>
              </a:ext>
            </a:extLst>
          </p:cNvPr>
          <p:cNvSpPr/>
          <p:nvPr/>
        </p:nvSpPr>
        <p:spPr>
          <a:xfrm>
            <a:off x="5293398" y="4579994"/>
            <a:ext cx="385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@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직사각형 108">
            <a:extLst>
              <a:ext uri="{FF2B5EF4-FFF2-40B4-BE49-F238E27FC236}">
                <a16:creationId xmlns:a16="http://schemas.microsoft.com/office/drawing/2014/main" id="{AE45B3C5-1AEF-4B1D-B045-5FFA7EC77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500" y="2762677"/>
            <a:ext cx="1756699" cy="319531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직사각형 108">
            <a:extLst>
              <a:ext uri="{FF2B5EF4-FFF2-40B4-BE49-F238E27FC236}">
                <a16:creationId xmlns:a16="http://schemas.microsoft.com/office/drawing/2014/main" id="{3B7BE2D2-F8CD-461E-AC4F-EDDF04BA9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497" y="3223951"/>
            <a:ext cx="1756699" cy="319531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6" name="직사각형 35">
            <a:extLst>
              <a:ext uri="{FF2B5EF4-FFF2-40B4-BE49-F238E27FC236}">
                <a16:creationId xmlns:a16="http://schemas.microsoft.com/office/drawing/2014/main" id="{17CFABFE-BBDB-419B-8F61-91B03A2F7590}"/>
              </a:ext>
            </a:extLst>
          </p:cNvPr>
          <p:cNvSpPr/>
          <p:nvPr/>
        </p:nvSpPr>
        <p:spPr>
          <a:xfrm>
            <a:off x="3550497" y="3680327"/>
            <a:ext cx="1756704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9" name="직사각형 107">
            <a:extLst>
              <a:ext uri="{FF2B5EF4-FFF2-40B4-BE49-F238E27FC236}">
                <a16:creationId xmlns:a16="http://schemas.microsoft.com/office/drawing/2014/main" id="{D53488E0-1C3D-42C8-964F-C9E5CCA37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497" y="5502844"/>
            <a:ext cx="3424052" cy="319531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rIns="36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1533F92-C127-4256-9190-D0722CF2F957}"/>
              </a:ext>
            </a:extLst>
          </p:cNvPr>
          <p:cNvSpPr/>
          <p:nvPr/>
        </p:nvSpPr>
        <p:spPr>
          <a:xfrm>
            <a:off x="5462265" y="2762677"/>
            <a:ext cx="1256706" cy="31535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아이디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중복체크</a:t>
            </a:r>
          </a:p>
        </p:txBody>
      </p:sp>
      <p:sp>
        <p:nvSpPr>
          <p:cNvPr id="134" name="직사각형 107">
            <a:extLst>
              <a:ext uri="{FF2B5EF4-FFF2-40B4-BE49-F238E27FC236}">
                <a16:creationId xmlns:a16="http://schemas.microsoft.com/office/drawing/2014/main" id="{08C6CDE7-3612-49AF-9615-172625C6F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7304" y="5050631"/>
            <a:ext cx="3424052" cy="319531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rIns="36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010-1234-1234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D822D8-4865-40A5-A142-BE93CCEDD251}"/>
              </a:ext>
            </a:extLst>
          </p:cNvPr>
          <p:cNvSpPr txBox="1"/>
          <p:nvPr/>
        </p:nvSpPr>
        <p:spPr>
          <a:xfrm>
            <a:off x="1284966" y="736608"/>
            <a:ext cx="2935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운영 관리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&gt;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관리자 관리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관리자 등록</a:t>
            </a:r>
          </a:p>
        </p:txBody>
      </p:sp>
      <p:sp>
        <p:nvSpPr>
          <p:cNvPr id="45" name="직사각형 35">
            <a:extLst>
              <a:ext uri="{FF2B5EF4-FFF2-40B4-BE49-F238E27FC236}">
                <a16:creationId xmlns:a16="http://schemas.microsoft.com/office/drawing/2014/main" id="{E36EDBBE-7745-451E-92B0-9EE487F19997}"/>
              </a:ext>
            </a:extLst>
          </p:cNvPr>
          <p:cNvSpPr/>
          <p:nvPr/>
        </p:nvSpPr>
        <p:spPr>
          <a:xfrm>
            <a:off x="3557304" y="4122181"/>
            <a:ext cx="1756704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AutoShape 159">
            <a:extLst>
              <a:ext uri="{FF2B5EF4-FFF2-40B4-BE49-F238E27FC236}">
                <a16:creationId xmlns:a16="http://schemas.microsoft.com/office/drawing/2014/main" id="{3A760629-ED79-44AE-BD5C-02BAEDB9B6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18620" y="2653376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1-1</a:t>
            </a: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8B445F00-591E-4271-AFAB-261955C83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474378"/>
              </p:ext>
            </p:extLst>
          </p:nvPr>
        </p:nvGraphicFramePr>
        <p:xfrm>
          <a:off x="6789364" y="8036137"/>
          <a:ext cx="3972497" cy="1459400"/>
        </p:xfrm>
        <a:graphic>
          <a:graphicData uri="http://schemas.openxmlformats.org/drawingml/2006/table">
            <a:tbl>
              <a:tblPr/>
              <a:tblGrid>
                <a:gridCol w="347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08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사용여부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(Radio button)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항목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| </a:t>
                      </a:r>
                      <a:r>
                        <a:rPr lang="ko-KR" altLang="en-US" sz="10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미사용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09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ko-KR" altLang="en-US" sz="1000" b="0" strike="sngStrike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마스터 관리자 하나의 계정의 전체 권한</a:t>
                      </a:r>
                      <a:endParaRPr lang="en-US" altLang="ko-KR" sz="1000" b="0" strike="sngStrike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ko-KR" altLang="en-US" sz="1000" b="0" strike="sngStrike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일반관리자는 </a:t>
                      </a:r>
                      <a:r>
                        <a:rPr lang="ko-KR" altLang="en-US" sz="1000" b="0" strike="sngStrike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메인관리</a:t>
                      </a:r>
                      <a:r>
                        <a:rPr lang="ko-KR" altLang="en-US" sz="1000" b="0" strike="sngStrike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0" strike="sngStrike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000" b="0" strike="sngStrike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공지관리 선택 가능하게 관리</a:t>
                      </a:r>
                      <a:endParaRPr lang="en-US" altLang="ko-KR" sz="1000" b="0" strike="sngStrike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1543432"/>
                  </a:ext>
                </a:extLst>
              </a:tr>
              <a:tr h="388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10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 버튼 클릭 시 </a:t>
                      </a:r>
                      <a:r>
                        <a:rPr lang="ko-KR" altLang="en-US" sz="10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얼럿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‘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등록하시겠습니까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? [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][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]’ </a:t>
                      </a:r>
                    </a:p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 시 등록 처리 후 리스트 페이지 이동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 시 페이지 이동 없음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032169"/>
                  </a:ext>
                </a:extLst>
              </a:tr>
            </a:tbl>
          </a:graphicData>
        </a:graphic>
      </p:graphicFrame>
      <p:sp>
        <p:nvSpPr>
          <p:cNvPr id="53" name="AutoShape 159">
            <a:extLst>
              <a:ext uri="{FF2B5EF4-FFF2-40B4-BE49-F238E27FC236}">
                <a16:creationId xmlns:a16="http://schemas.microsoft.com/office/drawing/2014/main" id="{85839B58-09DF-490D-B594-6BC4332300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27654" y="4450965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54" name="AutoShape 159">
            <a:extLst>
              <a:ext uri="{FF2B5EF4-FFF2-40B4-BE49-F238E27FC236}">
                <a16:creationId xmlns:a16="http://schemas.microsoft.com/office/drawing/2014/main" id="{14E96A30-330B-4C9E-85FD-A97C751CE7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27654" y="3117903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5" name="AutoShape 159">
            <a:extLst>
              <a:ext uri="{FF2B5EF4-FFF2-40B4-BE49-F238E27FC236}">
                <a16:creationId xmlns:a16="http://schemas.microsoft.com/office/drawing/2014/main" id="{846DE3EF-6F00-4E5A-A353-8B96D87956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27654" y="2634694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6" name="AutoShape 159">
            <a:extLst>
              <a:ext uri="{FF2B5EF4-FFF2-40B4-BE49-F238E27FC236}">
                <a16:creationId xmlns:a16="http://schemas.microsoft.com/office/drawing/2014/main" id="{41967C20-56A4-41F0-88CC-D99EF094E9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27654" y="2160340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7" name="AutoShape 159">
            <a:extLst>
              <a:ext uri="{FF2B5EF4-FFF2-40B4-BE49-F238E27FC236}">
                <a16:creationId xmlns:a16="http://schemas.microsoft.com/office/drawing/2014/main" id="{EE281C52-0C9F-4819-9FCD-F149EF5132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27654" y="3997848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9" name="AutoShape 159">
            <a:extLst>
              <a:ext uri="{FF2B5EF4-FFF2-40B4-BE49-F238E27FC236}">
                <a16:creationId xmlns:a16="http://schemas.microsoft.com/office/drawing/2014/main" id="{C8AA01F0-6551-45E7-98B0-C7D812FC1F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27654" y="4896693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0" name="AutoShape 159">
            <a:extLst>
              <a:ext uri="{FF2B5EF4-FFF2-40B4-BE49-F238E27FC236}">
                <a16:creationId xmlns:a16="http://schemas.microsoft.com/office/drawing/2014/main" id="{99DE6353-688B-4308-9D76-11992BCE9B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36409" y="3531807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3-1</a:t>
            </a:r>
          </a:p>
        </p:txBody>
      </p:sp>
      <p:sp>
        <p:nvSpPr>
          <p:cNvPr id="61" name="AutoShape 159">
            <a:extLst>
              <a:ext uri="{FF2B5EF4-FFF2-40B4-BE49-F238E27FC236}">
                <a16:creationId xmlns:a16="http://schemas.microsoft.com/office/drawing/2014/main" id="{D81363E4-2550-44D7-A6C2-6A8BC404E8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36408" y="5373156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2" name="AutoShape 159">
            <a:extLst>
              <a:ext uri="{FF2B5EF4-FFF2-40B4-BE49-F238E27FC236}">
                <a16:creationId xmlns:a16="http://schemas.microsoft.com/office/drawing/2014/main" id="{F51383E2-3396-4062-9C54-15CDADAD08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36408" y="5822375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0" name="AutoShape 159">
            <a:extLst>
              <a:ext uri="{FF2B5EF4-FFF2-40B4-BE49-F238E27FC236}">
                <a16:creationId xmlns:a16="http://schemas.microsoft.com/office/drawing/2014/main" id="{C716729B-1DA5-449F-85D8-8506D76209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88612" y="7025363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10</a:t>
            </a: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9B7F3FA5-3BB5-4F28-9377-5F94D5534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691429"/>
              </p:ext>
            </p:extLst>
          </p:nvPr>
        </p:nvGraphicFramePr>
        <p:xfrm>
          <a:off x="409089" y="1561482"/>
          <a:ext cx="1351597" cy="2554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780">
                  <a:extLst>
                    <a:ext uri="{9D8B030D-6E8A-4147-A177-3AD203B41FA5}">
                      <a16:colId xmlns:a16="http://schemas.microsoft.com/office/drawing/2014/main" val="3708975267"/>
                    </a:ext>
                  </a:extLst>
                </a:gridCol>
                <a:gridCol w="317817">
                  <a:extLst>
                    <a:ext uri="{9D8B030D-6E8A-4147-A177-3AD203B41FA5}">
                      <a16:colId xmlns:a16="http://schemas.microsoft.com/office/drawing/2014/main" val="4054360088"/>
                    </a:ext>
                  </a:extLst>
                </a:gridCol>
              </a:tblGrid>
              <a:tr h="3235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MENU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250122"/>
                  </a:ext>
                </a:extLst>
              </a:tr>
              <a:tr h="547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포트폴리오 관리</a:t>
                      </a: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∨</a:t>
                      </a:r>
                    </a:p>
                  </a:txBody>
                  <a:tcPr marT="90000" marB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866521"/>
                  </a:ext>
                </a:extLst>
              </a:tr>
              <a:tr h="547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이바다카운셀링</a:t>
                      </a:r>
                      <a:r>
                        <a:rPr lang="ko-KR" altLang="en-US" sz="1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∨</a:t>
                      </a:r>
                    </a:p>
                  </a:txBody>
                  <a:tcPr marT="90000" marB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4504134"/>
                  </a:ext>
                </a:extLst>
              </a:tr>
              <a:tr h="547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프로젝트의뢰 관리</a:t>
                      </a: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∨</a:t>
                      </a:r>
                    </a:p>
                  </a:txBody>
                  <a:tcPr marT="90000" marB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786528"/>
                  </a:ext>
                </a:extLst>
              </a:tr>
              <a:tr h="547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관리</a:t>
                      </a: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∨</a:t>
                      </a:r>
                    </a:p>
                  </a:txBody>
                  <a:tcPr marT="90000" marB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258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146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표 123">
            <a:extLst>
              <a:ext uri="{FF2B5EF4-FFF2-40B4-BE49-F238E27FC236}">
                <a16:creationId xmlns:a16="http://schemas.microsoft.com/office/drawing/2014/main" id="{C0EFF99A-3ED1-45EF-B6C9-00694E655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982563"/>
              </p:ext>
            </p:extLst>
          </p:nvPr>
        </p:nvGraphicFramePr>
        <p:xfrm>
          <a:off x="10972802" y="1413010"/>
          <a:ext cx="2612111" cy="3801006"/>
        </p:xfrm>
        <a:graphic>
          <a:graphicData uri="http://schemas.openxmlformats.org/drawingml/2006/table">
            <a:tbl>
              <a:tblPr/>
              <a:tblGrid>
                <a:gridCol w="228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3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477817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01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최초 등록한 하나의 계정만 마스터 관리자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이후 일반관리자 등록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486764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02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비밀번호 변경 체크 시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화면코드 </a:t>
                      </a:r>
                      <a:r>
                        <a:rPr lang="en-US" altLang="ko-KR" sz="1000" dirty="0" err="1">
                          <a:latin typeface="맑은 고딕" pitchFamily="50" charset="-127"/>
                          <a:ea typeface="맑은 고딕" pitchFamily="50" charset="-127"/>
                        </a:rPr>
                        <a:t>admin_newpw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화면으로 필드 변경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2392802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381586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004496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85E25A-73CA-4504-A3F3-ACFEECED2F77}"/>
              </a:ext>
            </a:extLst>
          </p:cNvPr>
          <p:cNvSpPr/>
          <p:nvPr/>
        </p:nvSpPr>
        <p:spPr>
          <a:xfrm>
            <a:off x="327036" y="1149044"/>
            <a:ext cx="2575510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200" b="1" dirty="0" err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코오롱머티리얼</a:t>
            </a:r>
            <a:r>
              <a:rPr lang="en-US" altLang="ko-KR" sz="1200" b="1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Admin</a:t>
            </a:r>
            <a:endParaRPr lang="ko-KR" altLang="en-US" sz="1200" b="1" dirty="0">
              <a:solidFill>
                <a:srgbClr val="26262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A82C0D-CA40-4B34-9D8F-7FC6F9CCDFD7}"/>
              </a:ext>
            </a:extLst>
          </p:cNvPr>
          <p:cNvSpPr/>
          <p:nvPr/>
        </p:nvSpPr>
        <p:spPr>
          <a:xfrm>
            <a:off x="9137573" y="1172152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/>
            <a:r>
              <a:rPr lang="ko-KR" altLang="en-US" sz="1000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변경 </a:t>
            </a:r>
            <a:r>
              <a:rPr lang="en-US" altLang="ko-KR" sz="1000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000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AB6F31A-10C6-4438-8BDE-79D871AB1039}"/>
              </a:ext>
            </a:extLst>
          </p:cNvPr>
          <p:cNvCxnSpPr>
            <a:cxnSpLocks/>
          </p:cNvCxnSpPr>
          <p:nvPr/>
        </p:nvCxnSpPr>
        <p:spPr>
          <a:xfrm>
            <a:off x="392311" y="1426043"/>
            <a:ext cx="1036955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5F1D9BB-7DD5-44FF-B624-837E01D3C9F3}"/>
              </a:ext>
            </a:extLst>
          </p:cNvPr>
          <p:cNvGrpSpPr/>
          <p:nvPr/>
        </p:nvGrpSpPr>
        <p:grpSpPr>
          <a:xfrm>
            <a:off x="5185249" y="6726513"/>
            <a:ext cx="2624196" cy="330371"/>
            <a:chOff x="4938008" y="5213606"/>
            <a:chExt cx="785133" cy="18041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7C89517-95D5-445D-98BE-4968DDEEF92B}"/>
                </a:ext>
              </a:extLst>
            </p:cNvPr>
            <p:cNvSpPr/>
            <p:nvPr/>
          </p:nvSpPr>
          <p:spPr>
            <a:xfrm>
              <a:off x="4938008" y="5213606"/>
              <a:ext cx="360034" cy="180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수정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4CACCEA-5538-406D-A6AF-63F99192AA61}"/>
                </a:ext>
              </a:extLst>
            </p:cNvPr>
            <p:cNvSpPr/>
            <p:nvPr/>
          </p:nvSpPr>
          <p:spPr>
            <a:xfrm>
              <a:off x="5363107" y="5213606"/>
              <a:ext cx="360034" cy="1804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DA1A2AB-5A89-42FB-A521-6E8076BEBC29}"/>
              </a:ext>
            </a:extLst>
          </p:cNvPr>
          <p:cNvSpPr/>
          <p:nvPr/>
        </p:nvSpPr>
        <p:spPr>
          <a:xfrm>
            <a:off x="1936471" y="1917339"/>
            <a:ext cx="2575510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200" b="1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상세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CA5715C-F541-4CE7-B139-4D033CB7BF7C}"/>
              </a:ext>
            </a:extLst>
          </p:cNvPr>
          <p:cNvSpPr/>
          <p:nvPr/>
        </p:nvSpPr>
        <p:spPr>
          <a:xfrm>
            <a:off x="1943880" y="1584276"/>
            <a:ext cx="2575510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200" b="1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관리자 관리</a:t>
            </a:r>
          </a:p>
        </p:txBody>
      </p:sp>
      <p:graphicFrame>
        <p:nvGraphicFramePr>
          <p:cNvPr id="39" name="표 49">
            <a:extLst>
              <a:ext uri="{FF2B5EF4-FFF2-40B4-BE49-F238E27FC236}">
                <a16:creationId xmlns:a16="http://schemas.microsoft.com/office/drawing/2014/main" id="{ED27EB3F-3019-4609-978B-890A97B89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714691"/>
              </p:ext>
            </p:extLst>
          </p:nvPr>
        </p:nvGraphicFramePr>
        <p:xfrm>
          <a:off x="1963737" y="2250374"/>
          <a:ext cx="8798124" cy="3632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04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관리자 구분</a:t>
                      </a:r>
                      <a:r>
                        <a:rPr lang="ko-KR" altLang="en-US" sz="1000" b="1" u="none" strike="noStrik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lang="ko-KR" altLang="en-US" sz="1000" b="1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strike="noStrik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일반관리자 </a:t>
                      </a:r>
                      <a:endParaRPr lang="ko-KR" altLang="en-US" sz="1000" b="0" strike="noStrik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773371"/>
                  </a:ext>
                </a:extLst>
              </a:tr>
              <a:tr h="45404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아이디</a:t>
                      </a: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10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greatkbs</a:t>
                      </a:r>
                      <a:endParaRPr lang="ko-KR" altLang="en-US" sz="1000" b="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4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이름</a:t>
                      </a: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10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endParaRPr lang="ko-KR" altLang="en-US" sz="1000" b="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04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비밀번호 변경 </a:t>
                      </a:r>
                      <a:r>
                        <a:rPr lang="ko-KR" altLang="en-US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10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120712"/>
                  </a:ext>
                </a:extLst>
              </a:tr>
              <a:tr h="45404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이메일</a:t>
                      </a: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10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036091"/>
                  </a:ext>
                </a:extLst>
              </a:tr>
              <a:tr h="45404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휴대폰번호</a:t>
                      </a: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10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989860"/>
                  </a:ext>
                </a:extLst>
              </a:tr>
              <a:tr h="45404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직급</a:t>
                      </a: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23321"/>
                  </a:ext>
                </a:extLst>
              </a:tr>
              <a:tr h="45404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사용여부</a:t>
                      </a: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10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 사용    ● </a:t>
                      </a:r>
                      <a:r>
                        <a:rPr lang="ko-KR" altLang="en-US" sz="1000" b="0" u="none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미사용</a:t>
                      </a:r>
                      <a:endParaRPr lang="ko-KR" altLang="en-US" sz="1000" b="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34887"/>
                  </a:ext>
                </a:extLst>
              </a:tr>
            </a:tbl>
          </a:graphicData>
        </a:graphic>
      </p:graphicFrame>
      <p:sp>
        <p:nvSpPr>
          <p:cNvPr id="52" name="직사각형 108">
            <a:extLst>
              <a:ext uri="{FF2B5EF4-FFF2-40B4-BE49-F238E27FC236}">
                <a16:creationId xmlns:a16="http://schemas.microsoft.com/office/drawing/2014/main" id="{5AA0B534-A452-4719-A66B-9C02428BD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497" y="3227332"/>
            <a:ext cx="1756699" cy="319531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직사각형 107">
            <a:extLst>
              <a:ext uri="{FF2B5EF4-FFF2-40B4-BE49-F238E27FC236}">
                <a16:creationId xmlns:a16="http://schemas.microsoft.com/office/drawing/2014/main" id="{19B8E189-BA44-4D73-BA03-EF7F3B544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497" y="5040660"/>
            <a:ext cx="3424052" cy="319531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rIns="36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과장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직사각형 107">
            <a:extLst>
              <a:ext uri="{FF2B5EF4-FFF2-40B4-BE49-F238E27FC236}">
                <a16:creationId xmlns:a16="http://schemas.microsoft.com/office/drawing/2014/main" id="{6587083A-B25C-4E34-B692-2096430AC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7304" y="4592390"/>
            <a:ext cx="3424052" cy="319531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rIns="36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010-1234-1234</a:t>
            </a:r>
          </a:p>
        </p:txBody>
      </p:sp>
      <p:sp>
        <p:nvSpPr>
          <p:cNvPr id="42" name="AutoShape 159">
            <a:extLst>
              <a:ext uri="{FF2B5EF4-FFF2-40B4-BE49-F238E27FC236}">
                <a16:creationId xmlns:a16="http://schemas.microsoft.com/office/drawing/2014/main" id="{F772F9F6-A9F9-4BBC-A56E-8FF519D94B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86522" y="3486153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2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28BC906-E814-4A4F-8832-CC7A5DA9A77F}"/>
              </a:ext>
            </a:extLst>
          </p:cNvPr>
          <p:cNvGrpSpPr/>
          <p:nvPr/>
        </p:nvGrpSpPr>
        <p:grpSpPr>
          <a:xfrm>
            <a:off x="3557303" y="4140061"/>
            <a:ext cx="4128063" cy="321458"/>
            <a:chOff x="7806564" y="2984725"/>
            <a:chExt cx="2632886" cy="264559"/>
          </a:xfrm>
        </p:grpSpPr>
        <p:sp>
          <p:nvSpPr>
            <p:cNvPr id="60" name="직사각형 108">
              <a:extLst>
                <a:ext uri="{FF2B5EF4-FFF2-40B4-BE49-F238E27FC236}">
                  <a16:creationId xmlns:a16="http://schemas.microsoft.com/office/drawing/2014/main" id="{6D4DF99D-7153-4266-BFD0-BAE368B4F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6564" y="2984725"/>
              <a:ext cx="1120426" cy="262972"/>
            </a:xfrm>
            <a:prstGeom prst="rect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email</a:t>
              </a:r>
            </a:p>
          </p:txBody>
        </p:sp>
        <p:sp>
          <p:nvSpPr>
            <p:cNvPr id="61" name="직사각형 108">
              <a:extLst>
                <a:ext uri="{FF2B5EF4-FFF2-40B4-BE49-F238E27FC236}">
                  <a16:creationId xmlns:a16="http://schemas.microsoft.com/office/drawing/2014/main" id="{FCB97BA1-2D27-4232-9571-7E8BA5551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97" y="2986312"/>
              <a:ext cx="1295353" cy="262972"/>
            </a:xfrm>
            <a:prstGeom prst="rect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kern="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kolon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.com</a:t>
              </a: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9EA9F7F-A310-4807-ADB5-1A31A257C20B}"/>
              </a:ext>
            </a:extLst>
          </p:cNvPr>
          <p:cNvSpPr/>
          <p:nvPr/>
        </p:nvSpPr>
        <p:spPr>
          <a:xfrm>
            <a:off x="5300199" y="4134225"/>
            <a:ext cx="385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@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D8A5B86-0C83-4393-A36F-000AC89106B5}"/>
              </a:ext>
            </a:extLst>
          </p:cNvPr>
          <p:cNvSpPr txBox="1"/>
          <p:nvPr/>
        </p:nvSpPr>
        <p:spPr>
          <a:xfrm>
            <a:off x="5646204" y="455463"/>
            <a:ext cx="149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admin_modity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7F53919-7AEF-49F9-ABFE-470637F1867D}"/>
              </a:ext>
            </a:extLst>
          </p:cNvPr>
          <p:cNvSpPr txBox="1"/>
          <p:nvPr/>
        </p:nvSpPr>
        <p:spPr>
          <a:xfrm>
            <a:off x="1284966" y="736608"/>
            <a:ext cx="4283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운영 관리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&gt;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관리자 관리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관리자 상세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비밀번호 변경</a:t>
            </a:r>
          </a:p>
        </p:txBody>
      </p:sp>
      <p:sp>
        <p:nvSpPr>
          <p:cNvPr id="26" name="AutoShape 159">
            <a:extLst>
              <a:ext uri="{FF2B5EF4-FFF2-40B4-BE49-F238E27FC236}">
                <a16:creationId xmlns:a16="http://schemas.microsoft.com/office/drawing/2014/main" id="{E347C684-C7C6-4F83-9A00-28CBB25815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86522" y="2117176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1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432A9CD1-F56F-4652-8E40-B5A770B59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691429"/>
              </p:ext>
            </p:extLst>
          </p:nvPr>
        </p:nvGraphicFramePr>
        <p:xfrm>
          <a:off x="409089" y="1561482"/>
          <a:ext cx="1351597" cy="2554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780">
                  <a:extLst>
                    <a:ext uri="{9D8B030D-6E8A-4147-A177-3AD203B41FA5}">
                      <a16:colId xmlns:a16="http://schemas.microsoft.com/office/drawing/2014/main" val="3708975267"/>
                    </a:ext>
                  </a:extLst>
                </a:gridCol>
                <a:gridCol w="317817">
                  <a:extLst>
                    <a:ext uri="{9D8B030D-6E8A-4147-A177-3AD203B41FA5}">
                      <a16:colId xmlns:a16="http://schemas.microsoft.com/office/drawing/2014/main" val="4054360088"/>
                    </a:ext>
                  </a:extLst>
                </a:gridCol>
              </a:tblGrid>
              <a:tr h="3235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MENU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250122"/>
                  </a:ext>
                </a:extLst>
              </a:tr>
              <a:tr h="547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포트폴리오 관리</a:t>
                      </a: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∨</a:t>
                      </a:r>
                    </a:p>
                  </a:txBody>
                  <a:tcPr marT="90000" marB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866521"/>
                  </a:ext>
                </a:extLst>
              </a:tr>
              <a:tr h="547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이바다카운셀링</a:t>
                      </a:r>
                      <a:r>
                        <a:rPr lang="ko-KR" altLang="en-US" sz="1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∨</a:t>
                      </a:r>
                    </a:p>
                  </a:txBody>
                  <a:tcPr marT="90000" marB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4504134"/>
                  </a:ext>
                </a:extLst>
              </a:tr>
              <a:tr h="547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프로젝트의뢰 관리</a:t>
                      </a: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∨</a:t>
                      </a:r>
                    </a:p>
                  </a:txBody>
                  <a:tcPr marT="90000" marB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786528"/>
                  </a:ext>
                </a:extLst>
              </a:tr>
              <a:tr h="547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관리</a:t>
                      </a: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∨</a:t>
                      </a:r>
                    </a:p>
                  </a:txBody>
                  <a:tcPr marT="90000" marB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258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779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표 123">
            <a:extLst>
              <a:ext uri="{FF2B5EF4-FFF2-40B4-BE49-F238E27FC236}">
                <a16:creationId xmlns:a16="http://schemas.microsoft.com/office/drawing/2014/main" id="{C0EFF99A-3ED1-45EF-B6C9-00694E655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768502"/>
              </p:ext>
            </p:extLst>
          </p:nvPr>
        </p:nvGraphicFramePr>
        <p:xfrm>
          <a:off x="10972802" y="1413010"/>
          <a:ext cx="2612111" cy="3191406"/>
        </p:xfrm>
        <a:graphic>
          <a:graphicData uri="http://schemas.openxmlformats.org/drawingml/2006/table">
            <a:tbl>
              <a:tblPr/>
              <a:tblGrid>
                <a:gridCol w="228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3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477817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01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변경할 비밀번호 입력 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486764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02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마스터 관리자 비번 입력 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비번변경은 마스터 관리자만 권한 부여 위해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2392802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381586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004496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85E25A-73CA-4504-A3F3-ACFEECED2F77}"/>
              </a:ext>
            </a:extLst>
          </p:cNvPr>
          <p:cNvSpPr/>
          <p:nvPr/>
        </p:nvSpPr>
        <p:spPr>
          <a:xfrm>
            <a:off x="327036" y="1149044"/>
            <a:ext cx="2575510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200" b="1" dirty="0" err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코오롱머티리얼</a:t>
            </a:r>
            <a:r>
              <a:rPr lang="en-US" altLang="ko-KR" sz="1200" b="1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Admin</a:t>
            </a:r>
            <a:endParaRPr lang="ko-KR" altLang="en-US" sz="1200" b="1" dirty="0">
              <a:solidFill>
                <a:srgbClr val="26262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A82C0D-CA40-4B34-9D8F-7FC6F9CCDFD7}"/>
              </a:ext>
            </a:extLst>
          </p:cNvPr>
          <p:cNvSpPr/>
          <p:nvPr/>
        </p:nvSpPr>
        <p:spPr>
          <a:xfrm>
            <a:off x="9137573" y="1172152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/>
            <a:r>
              <a:rPr lang="ko-KR" altLang="en-US" sz="1000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변경 </a:t>
            </a:r>
            <a:r>
              <a:rPr lang="en-US" altLang="ko-KR" sz="1000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000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AB6F31A-10C6-4438-8BDE-79D871AB1039}"/>
              </a:ext>
            </a:extLst>
          </p:cNvPr>
          <p:cNvCxnSpPr>
            <a:cxnSpLocks/>
          </p:cNvCxnSpPr>
          <p:nvPr/>
        </p:nvCxnSpPr>
        <p:spPr>
          <a:xfrm>
            <a:off x="392311" y="1426043"/>
            <a:ext cx="1036955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5F1D9BB-7DD5-44FF-B624-837E01D3C9F3}"/>
              </a:ext>
            </a:extLst>
          </p:cNvPr>
          <p:cNvGrpSpPr/>
          <p:nvPr/>
        </p:nvGrpSpPr>
        <p:grpSpPr>
          <a:xfrm>
            <a:off x="5185249" y="7217869"/>
            <a:ext cx="2624196" cy="330371"/>
            <a:chOff x="4938008" y="5213606"/>
            <a:chExt cx="785133" cy="18041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7C89517-95D5-445D-98BE-4968DDEEF92B}"/>
                </a:ext>
              </a:extLst>
            </p:cNvPr>
            <p:cNvSpPr/>
            <p:nvPr/>
          </p:nvSpPr>
          <p:spPr>
            <a:xfrm>
              <a:off x="4938008" y="5213606"/>
              <a:ext cx="360034" cy="180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수정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4CACCEA-5538-406D-A6AF-63F99192AA61}"/>
                </a:ext>
              </a:extLst>
            </p:cNvPr>
            <p:cNvSpPr/>
            <p:nvPr/>
          </p:nvSpPr>
          <p:spPr>
            <a:xfrm>
              <a:off x="5363107" y="5213606"/>
              <a:ext cx="360034" cy="1804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DA1A2AB-5A89-42FB-A521-6E8076BEBC29}"/>
              </a:ext>
            </a:extLst>
          </p:cNvPr>
          <p:cNvSpPr/>
          <p:nvPr/>
        </p:nvSpPr>
        <p:spPr>
          <a:xfrm>
            <a:off x="1936471" y="1917339"/>
            <a:ext cx="2575510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200" b="1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상세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CA5715C-F541-4CE7-B139-4D033CB7BF7C}"/>
              </a:ext>
            </a:extLst>
          </p:cNvPr>
          <p:cNvSpPr/>
          <p:nvPr/>
        </p:nvSpPr>
        <p:spPr>
          <a:xfrm>
            <a:off x="1943880" y="1584276"/>
            <a:ext cx="2575510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200" b="1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관리자 관리</a:t>
            </a:r>
          </a:p>
        </p:txBody>
      </p:sp>
      <p:graphicFrame>
        <p:nvGraphicFramePr>
          <p:cNvPr id="39" name="표 49">
            <a:extLst>
              <a:ext uri="{FF2B5EF4-FFF2-40B4-BE49-F238E27FC236}">
                <a16:creationId xmlns:a16="http://schemas.microsoft.com/office/drawing/2014/main" id="{ED27EB3F-3019-4609-978B-890A97B89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912245"/>
              </p:ext>
            </p:extLst>
          </p:nvPr>
        </p:nvGraphicFramePr>
        <p:xfrm>
          <a:off x="1963737" y="2250374"/>
          <a:ext cx="8798124" cy="4086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04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관리자 구분</a:t>
                      </a:r>
                      <a:r>
                        <a:rPr lang="ko-KR" altLang="en-US" sz="1000" b="1" u="none" strike="noStrik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lang="ko-KR" altLang="en-US" sz="1000" b="1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strike="noStrik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일반관리자 </a:t>
                      </a:r>
                      <a:endParaRPr lang="ko-KR" altLang="en-US" sz="1000" b="0" strike="noStrik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156808"/>
                  </a:ext>
                </a:extLst>
              </a:tr>
              <a:tr h="45404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아이디</a:t>
                      </a: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10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greatkbs</a:t>
                      </a:r>
                      <a:endParaRPr lang="ko-KR" altLang="en-US" sz="1000" b="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4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이름</a:t>
                      </a: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10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endParaRPr lang="ko-KR" altLang="en-US" sz="1000" b="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04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비밀번호 변경 </a:t>
                      </a:r>
                      <a:r>
                        <a:rPr lang="ko-KR" altLang="en-US" sz="16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10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120712"/>
                  </a:ext>
                </a:extLst>
              </a:tr>
              <a:tr h="45404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마스터관리자 비밀번호</a:t>
                      </a:r>
                      <a:r>
                        <a:rPr lang="en-US" altLang="ko-KR" sz="1000" b="1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10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endParaRPr lang="ko-KR" altLang="en-US" sz="1000" b="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635777"/>
                  </a:ext>
                </a:extLst>
              </a:tr>
              <a:tr h="45404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이메일</a:t>
                      </a: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10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036091"/>
                  </a:ext>
                </a:extLst>
              </a:tr>
              <a:tr h="45404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휴대폰번호</a:t>
                      </a: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10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989860"/>
                  </a:ext>
                </a:extLst>
              </a:tr>
              <a:tr h="45404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직급</a:t>
                      </a: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23321"/>
                  </a:ext>
                </a:extLst>
              </a:tr>
              <a:tr h="45404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사용여부</a:t>
                      </a: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10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 사용    ● </a:t>
                      </a:r>
                      <a:r>
                        <a:rPr lang="ko-KR" altLang="en-US" sz="1000" b="0" u="none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미사용</a:t>
                      </a:r>
                      <a:endParaRPr lang="ko-KR" altLang="en-US" sz="1000" b="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34887"/>
                  </a:ext>
                </a:extLst>
              </a:tr>
            </a:tbl>
          </a:graphicData>
        </a:graphic>
      </p:graphicFrame>
      <p:sp>
        <p:nvSpPr>
          <p:cNvPr id="48" name="직사각형 108">
            <a:extLst>
              <a:ext uri="{FF2B5EF4-FFF2-40B4-BE49-F238E27FC236}">
                <a16:creationId xmlns:a16="http://schemas.microsoft.com/office/drawing/2014/main" id="{86B8410F-A9ED-4CC4-B944-EFBBDDA7C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502" y="4135647"/>
            <a:ext cx="1756699" cy="319530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직사각형 108">
            <a:extLst>
              <a:ext uri="{FF2B5EF4-FFF2-40B4-BE49-F238E27FC236}">
                <a16:creationId xmlns:a16="http://schemas.microsoft.com/office/drawing/2014/main" id="{5AA0B534-A452-4719-A66B-9C02428BD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497" y="3230269"/>
            <a:ext cx="1756699" cy="319531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직사각형 107">
            <a:extLst>
              <a:ext uri="{FF2B5EF4-FFF2-40B4-BE49-F238E27FC236}">
                <a16:creationId xmlns:a16="http://schemas.microsoft.com/office/drawing/2014/main" id="{19B8E189-BA44-4D73-BA03-EF7F3B544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497" y="5484556"/>
            <a:ext cx="3424052" cy="319531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rIns="36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과장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직사각형 107">
            <a:extLst>
              <a:ext uri="{FF2B5EF4-FFF2-40B4-BE49-F238E27FC236}">
                <a16:creationId xmlns:a16="http://schemas.microsoft.com/office/drawing/2014/main" id="{6587083A-B25C-4E34-B692-2096430AC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7304" y="5027375"/>
            <a:ext cx="3424052" cy="319531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rIns="36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010-1234-1234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4C53683-FA1E-439D-8ABD-8979CA4E1E8D}"/>
              </a:ext>
            </a:extLst>
          </p:cNvPr>
          <p:cNvSpPr/>
          <p:nvPr/>
        </p:nvSpPr>
        <p:spPr>
          <a:xfrm>
            <a:off x="3557303" y="3695908"/>
            <a:ext cx="1756699" cy="31535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AutoShape 159">
            <a:extLst>
              <a:ext uri="{FF2B5EF4-FFF2-40B4-BE49-F238E27FC236}">
                <a16:creationId xmlns:a16="http://schemas.microsoft.com/office/drawing/2014/main" id="{6B0CF9B7-84D7-403C-86E3-408C5A6E6B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13659" y="4047503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2" name="AutoShape 159">
            <a:extLst>
              <a:ext uri="{FF2B5EF4-FFF2-40B4-BE49-F238E27FC236}">
                <a16:creationId xmlns:a16="http://schemas.microsoft.com/office/drawing/2014/main" id="{F772F9F6-A9F9-4BBC-A56E-8FF519D94B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13659" y="3573149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28BC906-E814-4A4F-8832-CC7A5DA9A77F}"/>
              </a:ext>
            </a:extLst>
          </p:cNvPr>
          <p:cNvGrpSpPr/>
          <p:nvPr/>
        </p:nvGrpSpPr>
        <p:grpSpPr>
          <a:xfrm>
            <a:off x="3557303" y="4575046"/>
            <a:ext cx="4128063" cy="321458"/>
            <a:chOff x="7806564" y="2984725"/>
            <a:chExt cx="2632886" cy="264559"/>
          </a:xfrm>
        </p:grpSpPr>
        <p:sp>
          <p:nvSpPr>
            <p:cNvPr id="60" name="직사각형 108">
              <a:extLst>
                <a:ext uri="{FF2B5EF4-FFF2-40B4-BE49-F238E27FC236}">
                  <a16:creationId xmlns:a16="http://schemas.microsoft.com/office/drawing/2014/main" id="{6D4DF99D-7153-4266-BFD0-BAE368B4F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6564" y="2984725"/>
              <a:ext cx="1120426" cy="262972"/>
            </a:xfrm>
            <a:prstGeom prst="rect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email</a:t>
              </a:r>
            </a:p>
          </p:txBody>
        </p:sp>
        <p:sp>
          <p:nvSpPr>
            <p:cNvPr id="61" name="직사각형 108">
              <a:extLst>
                <a:ext uri="{FF2B5EF4-FFF2-40B4-BE49-F238E27FC236}">
                  <a16:creationId xmlns:a16="http://schemas.microsoft.com/office/drawing/2014/main" id="{FCB97BA1-2D27-4232-9571-7E8BA5551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97" y="2986312"/>
              <a:ext cx="1295353" cy="262972"/>
            </a:xfrm>
            <a:prstGeom prst="rect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kern="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kolon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.com</a:t>
              </a: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9EA9F7F-A310-4807-ADB5-1A31A257C20B}"/>
              </a:ext>
            </a:extLst>
          </p:cNvPr>
          <p:cNvSpPr/>
          <p:nvPr/>
        </p:nvSpPr>
        <p:spPr>
          <a:xfrm>
            <a:off x="5300199" y="4569210"/>
            <a:ext cx="385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@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D8A5B86-0C83-4393-A36F-000AC89106B5}"/>
              </a:ext>
            </a:extLst>
          </p:cNvPr>
          <p:cNvSpPr txBox="1"/>
          <p:nvPr/>
        </p:nvSpPr>
        <p:spPr>
          <a:xfrm>
            <a:off x="5646204" y="455463"/>
            <a:ext cx="149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admin_newpw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7F53919-7AEF-49F9-ABFE-470637F1867D}"/>
              </a:ext>
            </a:extLst>
          </p:cNvPr>
          <p:cNvSpPr txBox="1"/>
          <p:nvPr/>
        </p:nvSpPr>
        <p:spPr>
          <a:xfrm>
            <a:off x="1284966" y="736608"/>
            <a:ext cx="4283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운영 관리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&gt;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관리자 관리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관리자 상세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비밀번호 변경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60AB44-3E82-4654-B00B-EC22FB9BD87E}"/>
              </a:ext>
            </a:extLst>
          </p:cNvPr>
          <p:cNvSpPr txBox="1"/>
          <p:nvPr/>
        </p:nvSpPr>
        <p:spPr>
          <a:xfrm>
            <a:off x="2848820" y="3708608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ea typeface="맑은 고딕" pitchFamily="50" charset="-127"/>
              </a:rPr>
              <a:t>√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A1CD66DF-7A11-45CD-BE2F-EA9D77102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691429"/>
              </p:ext>
            </p:extLst>
          </p:nvPr>
        </p:nvGraphicFramePr>
        <p:xfrm>
          <a:off x="409089" y="1561482"/>
          <a:ext cx="1351597" cy="2554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780">
                  <a:extLst>
                    <a:ext uri="{9D8B030D-6E8A-4147-A177-3AD203B41FA5}">
                      <a16:colId xmlns:a16="http://schemas.microsoft.com/office/drawing/2014/main" val="3708975267"/>
                    </a:ext>
                  </a:extLst>
                </a:gridCol>
                <a:gridCol w="317817">
                  <a:extLst>
                    <a:ext uri="{9D8B030D-6E8A-4147-A177-3AD203B41FA5}">
                      <a16:colId xmlns:a16="http://schemas.microsoft.com/office/drawing/2014/main" val="4054360088"/>
                    </a:ext>
                  </a:extLst>
                </a:gridCol>
              </a:tblGrid>
              <a:tr h="3235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MENU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250122"/>
                  </a:ext>
                </a:extLst>
              </a:tr>
              <a:tr h="547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포트폴리오 관리</a:t>
                      </a: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∨</a:t>
                      </a:r>
                    </a:p>
                  </a:txBody>
                  <a:tcPr marT="90000" marB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866521"/>
                  </a:ext>
                </a:extLst>
              </a:tr>
              <a:tr h="547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이바다카운셀링</a:t>
                      </a:r>
                      <a:r>
                        <a:rPr lang="ko-KR" altLang="en-US" sz="1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∨</a:t>
                      </a:r>
                    </a:p>
                  </a:txBody>
                  <a:tcPr marT="90000" marB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4504134"/>
                  </a:ext>
                </a:extLst>
              </a:tr>
              <a:tr h="547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프로젝트의뢰 관리</a:t>
                      </a: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∨</a:t>
                      </a:r>
                    </a:p>
                  </a:txBody>
                  <a:tcPr marT="90000" marB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786528"/>
                  </a:ext>
                </a:extLst>
              </a:tr>
              <a:tr h="547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관리</a:t>
                      </a: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∨</a:t>
                      </a:r>
                    </a:p>
                  </a:txBody>
                  <a:tcPr marT="90000" marB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258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539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32521" y="4378481"/>
            <a:ext cx="4222087" cy="670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72" b="1" dirty="0">
                <a:solidFill>
                  <a:prstClr val="black"/>
                </a:solidFill>
              </a:rPr>
              <a:t>End of Document.</a:t>
            </a:r>
            <a:endParaRPr lang="ko-KR" altLang="en-US" sz="3672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51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285750"/>
            <a:ext cx="13057188" cy="439738"/>
          </a:xfrm>
          <a:prstGeom prst="rect">
            <a:avLst/>
          </a:prstGeom>
        </p:spPr>
        <p:txBody>
          <a:bodyPr vert="horz" lIns="183601" tIns="55142" rIns="110282" bIns="55142" rtlCol="0" anchor="ctr">
            <a:normAutofit/>
          </a:bodyPr>
          <a:lstStyle/>
          <a:p>
            <a:r>
              <a:rPr lang="ko-KR" altLang="en-US" sz="1530" b="1" dirty="0" err="1">
                <a:solidFill>
                  <a:schemeClr val="bg1"/>
                </a:solidFill>
              </a:rPr>
              <a:t>히스토리</a:t>
            </a:r>
            <a:r>
              <a:rPr lang="ko-KR" altLang="en-US" sz="1530" b="1" dirty="0">
                <a:solidFill>
                  <a:schemeClr val="bg1"/>
                </a:solidFill>
              </a:rPr>
              <a:t> 관리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923352"/>
              </p:ext>
            </p:extLst>
          </p:nvPr>
        </p:nvGraphicFramePr>
        <p:xfrm>
          <a:off x="382589" y="1523733"/>
          <a:ext cx="13104812" cy="3522081"/>
        </p:xfrm>
        <a:graphic>
          <a:graphicData uri="http://schemas.openxmlformats.org/drawingml/2006/table">
            <a:tbl>
              <a:tblPr/>
              <a:tblGrid>
                <a:gridCol w="804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5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2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68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39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45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개정 내용</a:t>
                      </a: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문서코드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고객승인</a:t>
                      </a: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2019.12.02</a:t>
                      </a: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강승혜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초안작성</a:t>
                      </a: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lang="ko-KR" altLang="en-US" sz="11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11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636531"/>
                  </a:ext>
                </a:extLst>
              </a:tr>
              <a:tr h="347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11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178757"/>
                  </a:ext>
                </a:extLst>
              </a:tr>
              <a:tr h="359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11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924159"/>
                  </a:ext>
                </a:extLst>
              </a:tr>
              <a:tr h="359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11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6885813"/>
                  </a:ext>
                </a:extLst>
              </a:tr>
              <a:tr h="359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11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251236"/>
                  </a:ext>
                </a:extLst>
              </a:tr>
              <a:tr h="359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0534" marR="120534" marT="65296" marB="65296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699179"/>
                  </a:ext>
                </a:extLst>
              </a:tr>
            </a:tbl>
          </a:graphicData>
        </a:graphic>
      </p:graphicFrame>
      <p:sp>
        <p:nvSpPr>
          <p:cNvPr id="18" name="타원 17"/>
          <p:cNvSpPr/>
          <p:nvPr/>
        </p:nvSpPr>
        <p:spPr>
          <a:xfrm>
            <a:off x="393940" y="1483974"/>
            <a:ext cx="217463" cy="2262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latin typeface="+mn-ea"/>
              </a:rPr>
              <a:t>1</a:t>
            </a:r>
            <a:endParaRPr lang="ko-KR" altLang="en-US" sz="900" b="1">
              <a:latin typeface="+mn-ea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218686" y="1483974"/>
            <a:ext cx="217463" cy="2262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latin typeface="+mn-ea"/>
              </a:rPr>
              <a:t>2</a:t>
            </a:r>
            <a:endParaRPr lang="ko-KR" altLang="en-US" sz="900" b="1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036925" y="1483974"/>
            <a:ext cx="217463" cy="2262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latin typeface="+mn-ea"/>
              </a:rPr>
              <a:t>4</a:t>
            </a:r>
            <a:endParaRPr lang="ko-KR" altLang="en-US" sz="900" b="1">
              <a:latin typeface="+mn-ea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9265696" y="1483974"/>
            <a:ext cx="217463" cy="2262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latin typeface="+mn-ea"/>
              </a:rPr>
              <a:t>5</a:t>
            </a:r>
            <a:endParaRPr lang="ko-KR" altLang="en-US" sz="900" b="1">
              <a:latin typeface="+mn-ea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2066214" y="1483974"/>
            <a:ext cx="217463" cy="2262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latin typeface="+mn-ea"/>
              </a:rPr>
              <a:t>6</a:t>
            </a:r>
            <a:endParaRPr lang="ko-KR" altLang="en-US" sz="900" b="1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2716" y="1036328"/>
            <a:ext cx="4602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r>
              <a:rPr lang="ko-KR" altLang="en-US" dirty="0"/>
              <a:t>최초 배포부터 이후 개정 버전에 문서 변경 내역을 작성한다</a:t>
            </a:r>
            <a:r>
              <a:rPr lang="en-US" altLang="ko-KR" dirty="0"/>
              <a:t>.</a:t>
            </a:r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164936" y="1483974"/>
            <a:ext cx="217463" cy="2262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latin typeface="+mn-ea"/>
              </a:rPr>
              <a:t>3</a:t>
            </a:r>
            <a:endParaRPr lang="ko-KR" altLang="en-US" sz="9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520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285750"/>
            <a:ext cx="13057188" cy="439738"/>
          </a:xfrm>
          <a:prstGeom prst="rect">
            <a:avLst/>
          </a:prstGeom>
        </p:spPr>
        <p:txBody>
          <a:bodyPr vert="horz" lIns="183601" tIns="55142" rIns="110282" bIns="55142" rtlCol="0" anchor="ctr">
            <a:normAutofit/>
          </a:bodyPr>
          <a:lstStyle/>
          <a:p>
            <a:r>
              <a:rPr lang="ko-KR" altLang="en-US" sz="1530" b="1" dirty="0">
                <a:solidFill>
                  <a:schemeClr val="bg1"/>
                </a:solidFill>
              </a:rPr>
              <a:t>메뉴 구조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2716" y="1036328"/>
            <a:ext cx="3207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r>
              <a:rPr lang="ko-KR" altLang="en-US" dirty="0" err="1"/>
              <a:t>코오롱머티리얼</a:t>
            </a:r>
            <a:r>
              <a:rPr lang="ko-KR" altLang="en-US" dirty="0"/>
              <a:t> </a:t>
            </a:r>
            <a:r>
              <a:rPr lang="en-US" altLang="ko-KR" dirty="0"/>
              <a:t>BO </a:t>
            </a:r>
            <a:r>
              <a:rPr lang="ko-KR" altLang="en-US" dirty="0"/>
              <a:t>정보구조 </a:t>
            </a:r>
            <a:r>
              <a:rPr lang="en-US" altLang="ko-KR" dirty="0"/>
              <a:t>(19.09.26)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4F092F-EDA3-4618-9F95-07681040C451}"/>
              </a:ext>
            </a:extLst>
          </p:cNvPr>
          <p:cNvSpPr/>
          <p:nvPr/>
        </p:nvSpPr>
        <p:spPr>
          <a:xfrm>
            <a:off x="6143612" y="2716035"/>
            <a:ext cx="2159534" cy="37932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303" tIns="37152" rIns="74303" bIns="37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메인</a:t>
            </a:r>
          </a:p>
        </p:txBody>
      </p:sp>
      <p:cxnSp>
        <p:nvCxnSpPr>
          <p:cNvPr id="12" name="꺾인 연결선 10">
            <a:extLst>
              <a:ext uri="{FF2B5EF4-FFF2-40B4-BE49-F238E27FC236}">
                <a16:creationId xmlns:a16="http://schemas.microsoft.com/office/drawing/2014/main" id="{35167C7C-9D08-4462-87D6-1A5925C053B9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 rot="5400000">
            <a:off x="4380340" y="2122506"/>
            <a:ext cx="1870183" cy="381589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3">
            <a:extLst>
              <a:ext uri="{FF2B5EF4-FFF2-40B4-BE49-F238E27FC236}">
                <a16:creationId xmlns:a16="http://schemas.microsoft.com/office/drawing/2014/main" id="{6690EA79-DBB8-4104-80AE-9299C3D84354}"/>
              </a:ext>
            </a:extLst>
          </p:cNvPr>
          <p:cNvCxnSpPr>
            <a:cxnSpLocks/>
            <a:stCxn id="11" idx="2"/>
            <a:endCxn id="37" idx="0"/>
          </p:cNvCxnSpPr>
          <p:nvPr/>
        </p:nvCxnSpPr>
        <p:spPr>
          <a:xfrm rot="16200000" flipH="1">
            <a:off x="6897245" y="3421497"/>
            <a:ext cx="1870183" cy="121791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4">
            <a:extLst>
              <a:ext uri="{FF2B5EF4-FFF2-40B4-BE49-F238E27FC236}">
                <a16:creationId xmlns:a16="http://schemas.microsoft.com/office/drawing/2014/main" id="{B17B232E-C034-4E60-97A7-C65F5670B026}"/>
              </a:ext>
            </a:extLst>
          </p:cNvPr>
          <p:cNvCxnSpPr>
            <a:cxnSpLocks/>
            <a:endCxn id="36" idx="0"/>
          </p:cNvCxnSpPr>
          <p:nvPr/>
        </p:nvCxnSpPr>
        <p:spPr>
          <a:xfrm rot="16200000" flipH="1">
            <a:off x="5433757" y="4497984"/>
            <a:ext cx="932997" cy="212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1619E83-5BA7-4F3B-A172-7B0806F794A6}"/>
              </a:ext>
            </a:extLst>
          </p:cNvPr>
          <p:cNvSpPr/>
          <p:nvPr/>
        </p:nvSpPr>
        <p:spPr>
          <a:xfrm>
            <a:off x="2470498" y="4965546"/>
            <a:ext cx="1873968" cy="5001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303" tIns="37152" rIns="74303" bIns="37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포트폴리오 관리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CFF0E2-6CEC-430E-BBD3-6B3A81A96F22}"/>
              </a:ext>
            </a:extLst>
          </p:cNvPr>
          <p:cNvSpPr/>
          <p:nvPr/>
        </p:nvSpPr>
        <p:spPr>
          <a:xfrm>
            <a:off x="4964334" y="4965546"/>
            <a:ext cx="1873968" cy="5001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7152" rIns="0" bIns="37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+mn-ea"/>
              </a:rPr>
              <a:t>이바다카운셀링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 관리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87F369-9908-4504-BFD7-5132EA3BC071}"/>
              </a:ext>
            </a:extLst>
          </p:cNvPr>
          <p:cNvSpPr/>
          <p:nvPr/>
        </p:nvSpPr>
        <p:spPr>
          <a:xfrm>
            <a:off x="7504309" y="4965546"/>
            <a:ext cx="1873968" cy="5001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303" tIns="37152" rIns="74303" bIns="37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프로젝트의뢰 관리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D71C230-E55E-425B-B7CB-B08922DD3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668677"/>
              </p:ext>
            </p:extLst>
          </p:nvPr>
        </p:nvGraphicFramePr>
        <p:xfrm>
          <a:off x="409089" y="1561482"/>
          <a:ext cx="1351597" cy="2554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780">
                  <a:extLst>
                    <a:ext uri="{9D8B030D-6E8A-4147-A177-3AD203B41FA5}">
                      <a16:colId xmlns:a16="http://schemas.microsoft.com/office/drawing/2014/main" val="3708975267"/>
                    </a:ext>
                  </a:extLst>
                </a:gridCol>
                <a:gridCol w="317817">
                  <a:extLst>
                    <a:ext uri="{9D8B030D-6E8A-4147-A177-3AD203B41FA5}">
                      <a16:colId xmlns:a16="http://schemas.microsoft.com/office/drawing/2014/main" val="4054360088"/>
                    </a:ext>
                  </a:extLst>
                </a:gridCol>
              </a:tblGrid>
              <a:tr h="3235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MENU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250122"/>
                  </a:ext>
                </a:extLst>
              </a:tr>
              <a:tr h="547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포트폴리오 관리</a:t>
                      </a: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∨</a:t>
                      </a:r>
                    </a:p>
                  </a:txBody>
                  <a:tcPr marT="90000" marB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285883"/>
                  </a:ext>
                </a:extLst>
              </a:tr>
              <a:tr h="547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이바다카운셀링</a:t>
                      </a:r>
                      <a:r>
                        <a:rPr lang="ko-KR" altLang="en-US" sz="1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∨</a:t>
                      </a:r>
                    </a:p>
                  </a:txBody>
                  <a:tcPr marT="90000" marB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232368"/>
                  </a:ext>
                </a:extLst>
              </a:tr>
              <a:tr h="547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프로젝트의뢰 관리</a:t>
                      </a: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∨</a:t>
                      </a:r>
                    </a:p>
                  </a:txBody>
                  <a:tcPr marT="90000" marB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786528"/>
                  </a:ext>
                </a:extLst>
              </a:tr>
              <a:tr h="547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관리</a:t>
                      </a: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∨</a:t>
                      </a:r>
                    </a:p>
                  </a:txBody>
                  <a:tcPr marT="90000" marB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258269"/>
                  </a:ext>
                </a:extLst>
              </a:tr>
            </a:tbl>
          </a:graphicData>
        </a:graphic>
      </p:graphicFrame>
      <p:cxnSp>
        <p:nvCxnSpPr>
          <p:cNvPr id="15" name="꺾인 연결선 13">
            <a:extLst>
              <a:ext uri="{FF2B5EF4-FFF2-40B4-BE49-F238E27FC236}">
                <a16:creationId xmlns:a16="http://schemas.microsoft.com/office/drawing/2014/main" id="{F484ABA2-B115-4D92-8DC4-B30CE61D2491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 rot="16200000" flipH="1">
            <a:off x="8124755" y="2193986"/>
            <a:ext cx="1870183" cy="367293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32087E1-5D98-4D2D-BEC5-913897E75CA5}"/>
              </a:ext>
            </a:extLst>
          </p:cNvPr>
          <p:cNvSpPr/>
          <p:nvPr/>
        </p:nvSpPr>
        <p:spPr>
          <a:xfrm>
            <a:off x="9959330" y="4965546"/>
            <a:ext cx="1873968" cy="5001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303" tIns="37152" rIns="74303" bIns="37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운영 관리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569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Box 347"/>
          <p:cNvSpPr txBox="1"/>
          <p:nvPr/>
        </p:nvSpPr>
        <p:spPr>
          <a:xfrm>
            <a:off x="1284966" y="736608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graphicFrame>
        <p:nvGraphicFramePr>
          <p:cNvPr id="124" name="표 123">
            <a:extLst>
              <a:ext uri="{FF2B5EF4-FFF2-40B4-BE49-F238E27FC236}">
                <a16:creationId xmlns:a16="http://schemas.microsoft.com/office/drawing/2014/main" id="{C0EFF99A-3ED1-45EF-B6C9-00694E655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53367"/>
              </p:ext>
            </p:extLst>
          </p:nvPr>
        </p:nvGraphicFramePr>
        <p:xfrm>
          <a:off x="10972802" y="1413010"/>
          <a:ext cx="2612111" cy="4715140"/>
        </p:xfrm>
        <a:graphic>
          <a:graphicData uri="http://schemas.openxmlformats.org/drawingml/2006/table">
            <a:tbl>
              <a:tblPr/>
              <a:tblGrid>
                <a:gridCol w="228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3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477817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01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 (Text Input Field)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486764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02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PW (Text Input Field)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 비번 실패 시 비번 잠김 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03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Login (Button)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 시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ID/PW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 체크 및 유효성 체크 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Case1) ID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 입력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Alert : ‘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아이디를 입력해주세요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[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]’ 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활성화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Case2) PW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 입력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Alert : ‘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비밀번호를 입력해주세요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[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]’ 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활성화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Case2) ID/PW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불일치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Alert : ‘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로그인 정보가 일치하지 않습니다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[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]’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활성화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Case3) ID/PW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일치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로그인 성공 및 관리자 페이지 진입 처리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04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2392802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381586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004496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07C09970-1BE6-4E71-B4BC-8C13A998A80D}"/>
              </a:ext>
            </a:extLst>
          </p:cNvPr>
          <p:cNvSpPr txBox="1"/>
          <p:nvPr/>
        </p:nvSpPr>
        <p:spPr>
          <a:xfrm>
            <a:off x="5646204" y="455463"/>
            <a:ext cx="149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main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4AB7CC8-DD7C-401B-82F2-E45520AB0DFE}"/>
              </a:ext>
            </a:extLst>
          </p:cNvPr>
          <p:cNvGrpSpPr/>
          <p:nvPr/>
        </p:nvGrpSpPr>
        <p:grpSpPr>
          <a:xfrm>
            <a:off x="3232163" y="4408443"/>
            <a:ext cx="4876923" cy="1752369"/>
            <a:chOff x="4710302" y="2229495"/>
            <a:chExt cx="3213029" cy="115450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AAA4AD6-7031-47B3-AFBE-57486D3BBF75}"/>
                </a:ext>
              </a:extLst>
            </p:cNvPr>
            <p:cNvSpPr/>
            <p:nvPr/>
          </p:nvSpPr>
          <p:spPr>
            <a:xfrm>
              <a:off x="4710303" y="2303876"/>
              <a:ext cx="3213028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CA5EBE58-C269-4067-82BB-DA39CB3CDA85}"/>
                </a:ext>
              </a:extLst>
            </p:cNvPr>
            <p:cNvCxnSpPr/>
            <p:nvPr/>
          </p:nvCxnSpPr>
          <p:spPr>
            <a:xfrm>
              <a:off x="4710302" y="2229495"/>
              <a:ext cx="3213029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36144B72-4AA4-455F-8CAC-C2C54CBE59BE}"/>
                </a:ext>
              </a:extLst>
            </p:cNvPr>
            <p:cNvGrpSpPr/>
            <p:nvPr/>
          </p:nvGrpSpPr>
          <p:grpSpPr>
            <a:xfrm>
              <a:off x="4953000" y="2494253"/>
              <a:ext cx="2712661" cy="470050"/>
              <a:chOff x="5131669" y="2785494"/>
              <a:chExt cx="2712661" cy="470050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257C95D7-BE08-4BFB-859F-2944A1D87775}"/>
                  </a:ext>
                </a:extLst>
              </p:cNvPr>
              <p:cNvSpPr/>
              <p:nvPr/>
            </p:nvSpPr>
            <p:spPr>
              <a:xfrm>
                <a:off x="5131669" y="2785495"/>
                <a:ext cx="1949991" cy="20689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ID</a:t>
                </a:r>
                <a:endParaRPr lang="ko-KR" altLang="en-US" sz="140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151F7264-C9F8-49E8-BE7F-E65B501C9B63}"/>
                  </a:ext>
                </a:extLst>
              </p:cNvPr>
              <p:cNvSpPr/>
              <p:nvPr/>
            </p:nvSpPr>
            <p:spPr>
              <a:xfrm>
                <a:off x="5131669" y="3048652"/>
                <a:ext cx="1949991" cy="20689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PW</a:t>
                </a:r>
                <a:endParaRPr lang="ko-KR" altLang="en-US" sz="140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E98D17F3-F962-4E1E-96A9-6171A4440E92}"/>
                  </a:ext>
                </a:extLst>
              </p:cNvPr>
              <p:cNvSpPr/>
              <p:nvPr/>
            </p:nvSpPr>
            <p:spPr>
              <a:xfrm>
                <a:off x="7281767" y="2785494"/>
                <a:ext cx="562563" cy="47004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Login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5" name="AutoShape 159">
            <a:extLst>
              <a:ext uri="{FF2B5EF4-FFF2-40B4-BE49-F238E27FC236}">
                <a16:creationId xmlns:a16="http://schemas.microsoft.com/office/drawing/2014/main" id="{35AC1749-471C-47AC-A3CB-7FEF5A7EBA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32575" y="4645953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8" name="AutoShape 159">
            <a:extLst>
              <a:ext uri="{FF2B5EF4-FFF2-40B4-BE49-F238E27FC236}">
                <a16:creationId xmlns:a16="http://schemas.microsoft.com/office/drawing/2014/main" id="{35A18D3A-1356-49AD-8CAF-17C4C3BA76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52732" y="5104044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9" name="AutoShape 159">
            <a:extLst>
              <a:ext uri="{FF2B5EF4-FFF2-40B4-BE49-F238E27FC236}">
                <a16:creationId xmlns:a16="http://schemas.microsoft.com/office/drawing/2014/main" id="{9BB04594-54A4-451E-A1FC-D235C9AFC7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56899" y="4645954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3" name="그림 22" descr="개체이(가) 표시된 사진&#10;&#10;자동 생성된 설명">
            <a:extLst>
              <a:ext uri="{FF2B5EF4-FFF2-40B4-BE49-F238E27FC236}">
                <a16:creationId xmlns:a16="http://schemas.microsoft.com/office/drawing/2014/main" id="{FAEF1C33-FBD7-4AEF-BD47-CBD67F9B197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35"/>
          <a:stretch/>
        </p:blipFill>
        <p:spPr>
          <a:xfrm>
            <a:off x="3276508" y="3600500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2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Box 347"/>
          <p:cNvSpPr txBox="1"/>
          <p:nvPr/>
        </p:nvSpPr>
        <p:spPr>
          <a:xfrm>
            <a:off x="1284966" y="736608"/>
            <a:ext cx="41665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포트폴리오 관리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&gt;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포트폴리오 관리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포트폴리오 리스트</a:t>
            </a:r>
          </a:p>
        </p:txBody>
      </p:sp>
      <p:graphicFrame>
        <p:nvGraphicFramePr>
          <p:cNvPr id="124" name="표 123">
            <a:extLst>
              <a:ext uri="{FF2B5EF4-FFF2-40B4-BE49-F238E27FC236}">
                <a16:creationId xmlns:a16="http://schemas.microsoft.com/office/drawing/2014/main" id="{C0EFF99A-3ED1-45EF-B6C9-00694E655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532209"/>
              </p:ext>
            </p:extLst>
          </p:nvPr>
        </p:nvGraphicFramePr>
        <p:xfrm>
          <a:off x="10972802" y="1413010"/>
          <a:ext cx="2612111" cy="6031806"/>
        </p:xfrm>
        <a:graphic>
          <a:graphicData uri="http://schemas.openxmlformats.org/drawingml/2006/table">
            <a:tbl>
              <a:tblPr/>
              <a:tblGrid>
                <a:gridCol w="228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3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477817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01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목록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(Table,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최신 순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항목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|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전시여부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|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언어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|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제목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|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유형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|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등록자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|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등록일시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|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전시순서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|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체크박스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486764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02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제목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(Link)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 시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포트폴리오 상세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 이동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03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전시순서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(Text Input Field)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전시순서 설정 가능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위 아래 버튼으로 게시물 순서 정렬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전시 상태의 포트폴리오 최대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5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개까지 노출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04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(Button)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 시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포트폴리오 등록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화면 이동</a:t>
                      </a:r>
                      <a:b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 코드 </a:t>
                      </a:r>
                      <a:r>
                        <a:rPr lang="en-US" altLang="ko-KR" sz="10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portfolio_write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05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(Button)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 시 삭제 확인 팝업 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게시물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미선택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 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Alert : 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삭제할 항목을 선택하세요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.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]’ </a:t>
                      </a:r>
                      <a:r>
                        <a:rPr lang="ko-KR" altLang="en-US" sz="10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얼럿창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뜸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Alert : 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해당 항목을 삭제하시겠습니까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?’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][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 시 삭제 처리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 시 </a:t>
                      </a:r>
                      <a:r>
                        <a:rPr lang="ko-KR" altLang="en-US" sz="10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창닫기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전시 상태일 경우 삭제 불가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Alert : ‘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전시중에는 삭제할 수 없습니다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[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5-1)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체크박스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06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공통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페이징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처리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1" lang="ko-KR" altLang="en-US" sz="1000" b="0" i="0" u="none" strike="noStrike" kern="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게시물 </a:t>
                      </a:r>
                      <a:r>
                        <a:rPr kumimoji="1" lang="en-US" altLang="ko-KR" sz="1000" b="0" i="0" u="none" strike="noStrike" kern="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10</a:t>
                      </a:r>
                      <a:r>
                        <a:rPr kumimoji="1" lang="ko-KR" altLang="en-US" sz="1000" b="0" i="0" u="none" strike="noStrike" kern="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개 이상 등록 시 </a:t>
                      </a:r>
                      <a:r>
                        <a:rPr kumimoji="1" lang="ko-KR" altLang="en-US" sz="1000" b="0" i="0" u="none" strike="noStrike" kern="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페이징</a:t>
                      </a:r>
                      <a:r>
                        <a:rPr kumimoji="1" lang="ko-KR" altLang="en-US" sz="1000" b="0" i="0" u="none" strike="noStrike" kern="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노출</a:t>
                      </a:r>
                      <a:endParaRPr kumimoji="0" lang="en-US" altLang="ko-KR" sz="1000" kern="0" dirty="0">
                        <a:solidFill>
                          <a:sysClr val="windowText" lastClr="000000"/>
                        </a:solidFill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1000" kern="0" dirty="0">
                          <a:solidFill>
                            <a:sysClr val="windowText" lastClr="000000"/>
                          </a:solidFill>
                          <a:ea typeface="맑은 고딕" pitchFamily="50" charset="-127"/>
                        </a:rPr>
                        <a:t>|</a:t>
                      </a:r>
                      <a:r>
                        <a:rPr kumimoji="0" lang="ko-KR" altLang="en-US" sz="1000" kern="0" dirty="0">
                          <a:solidFill>
                            <a:sysClr val="windowText" lastClr="000000"/>
                          </a:solidFill>
                          <a:ea typeface="맑은 고딕" pitchFamily="50" charset="-127"/>
                        </a:rPr>
                        <a:t>◀ 버튼 클릭 시 </a:t>
                      </a:r>
                      <a:r>
                        <a:rPr kumimoji="0" lang="en-US" altLang="ko-KR" sz="1000" kern="0" dirty="0">
                          <a:solidFill>
                            <a:sysClr val="windowText" lastClr="000000"/>
                          </a:solidFill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kern="0" dirty="0">
                          <a:solidFill>
                            <a:sysClr val="windowText" lastClr="000000"/>
                          </a:solidFill>
                          <a:ea typeface="맑은 고딕" pitchFamily="50" charset="-127"/>
                        </a:rPr>
                        <a:t>페이지로 이동</a:t>
                      </a:r>
                      <a:endParaRPr kumimoji="0" lang="en-US" altLang="ko-KR" sz="1000" kern="0" dirty="0">
                        <a:solidFill>
                          <a:sysClr val="windowText" lastClr="000000"/>
                        </a:solidFill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000" kern="0" dirty="0">
                          <a:solidFill>
                            <a:sysClr val="windowText" lastClr="000000"/>
                          </a:solidFill>
                          <a:ea typeface="맑은 고딕" pitchFamily="50" charset="-127"/>
                        </a:rPr>
                        <a:t>◀ 버튼 클릭 시 현재페이지 이전페이지로 이동</a:t>
                      </a:r>
                      <a:endParaRPr kumimoji="0" lang="en-US" altLang="ko-KR" sz="1000" kern="0" dirty="0">
                        <a:solidFill>
                          <a:sysClr val="windowText" lastClr="000000"/>
                        </a:solidFill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000" kern="0" dirty="0">
                          <a:solidFill>
                            <a:sysClr val="windowText" lastClr="000000"/>
                          </a:solidFill>
                          <a:ea typeface="맑은 고딕" pitchFamily="50" charset="-127"/>
                        </a:rPr>
                        <a:t>▶ 버튼 클릭 시 현재페이지 다음페이지로 이동</a:t>
                      </a:r>
                      <a:endParaRPr kumimoji="0" lang="en-US" altLang="ko-KR" sz="1000" kern="0" dirty="0">
                        <a:solidFill>
                          <a:sysClr val="windowText" lastClr="000000"/>
                        </a:solidFill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000" kern="0" dirty="0">
                          <a:solidFill>
                            <a:sysClr val="windowText" lastClr="000000"/>
                          </a:solidFill>
                          <a:ea typeface="맑은 고딕" pitchFamily="50" charset="-127"/>
                        </a:rPr>
                        <a:t>▶</a:t>
                      </a:r>
                      <a:r>
                        <a:rPr kumimoji="0" lang="en-US" altLang="ko-KR" sz="1000" kern="0" dirty="0">
                          <a:solidFill>
                            <a:sysClr val="windowText" lastClr="000000"/>
                          </a:solidFill>
                          <a:ea typeface="맑은 고딕" pitchFamily="50" charset="-127"/>
                        </a:rPr>
                        <a:t>| </a:t>
                      </a:r>
                      <a:r>
                        <a:rPr kumimoji="0" lang="ko-KR" altLang="en-US" sz="1000" kern="0" dirty="0">
                          <a:solidFill>
                            <a:sysClr val="windowText" lastClr="000000"/>
                          </a:solidFill>
                          <a:ea typeface="맑은 고딕" pitchFamily="50" charset="-127"/>
                        </a:rPr>
                        <a:t>버튼 클릭 시 가장 마지막 페이지로 이동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07C09970-1BE6-4E71-B4BC-8C13A998A80D}"/>
              </a:ext>
            </a:extLst>
          </p:cNvPr>
          <p:cNvSpPr txBox="1"/>
          <p:nvPr/>
        </p:nvSpPr>
        <p:spPr>
          <a:xfrm>
            <a:off x="5646204" y="455463"/>
            <a:ext cx="149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portfolio_list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85E25A-73CA-4504-A3F3-ACFEECED2F77}"/>
              </a:ext>
            </a:extLst>
          </p:cNvPr>
          <p:cNvSpPr/>
          <p:nvPr/>
        </p:nvSpPr>
        <p:spPr>
          <a:xfrm>
            <a:off x="327036" y="1149044"/>
            <a:ext cx="2575510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200" b="1" dirty="0" err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코오롱머티리얼</a:t>
            </a:r>
            <a:r>
              <a:rPr lang="en-US" altLang="ko-KR" sz="1200" b="1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Admin</a:t>
            </a:r>
            <a:endParaRPr lang="ko-KR" altLang="en-US" sz="1200" b="1" dirty="0">
              <a:solidFill>
                <a:srgbClr val="26262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A82C0D-CA40-4B34-9D8F-7FC6F9CCDFD7}"/>
              </a:ext>
            </a:extLst>
          </p:cNvPr>
          <p:cNvSpPr/>
          <p:nvPr/>
        </p:nvSpPr>
        <p:spPr>
          <a:xfrm>
            <a:off x="10175354" y="1172152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/>
            <a:r>
              <a:rPr lang="ko-KR" altLang="en-US" sz="1000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AB6F31A-10C6-4438-8BDE-79D871AB1039}"/>
              </a:ext>
            </a:extLst>
          </p:cNvPr>
          <p:cNvCxnSpPr>
            <a:cxnSpLocks/>
          </p:cNvCxnSpPr>
          <p:nvPr/>
        </p:nvCxnSpPr>
        <p:spPr>
          <a:xfrm>
            <a:off x="392311" y="1426043"/>
            <a:ext cx="1036955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5F1D9BB-7DD5-44FF-B624-837E01D3C9F3}"/>
              </a:ext>
            </a:extLst>
          </p:cNvPr>
          <p:cNvGrpSpPr/>
          <p:nvPr/>
        </p:nvGrpSpPr>
        <p:grpSpPr>
          <a:xfrm>
            <a:off x="9033665" y="6363356"/>
            <a:ext cx="1728195" cy="252362"/>
            <a:chOff x="4938008" y="5213606"/>
            <a:chExt cx="785133" cy="18041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7C89517-95D5-445D-98BE-4968DDEEF92B}"/>
                </a:ext>
              </a:extLst>
            </p:cNvPr>
            <p:cNvSpPr/>
            <p:nvPr/>
          </p:nvSpPr>
          <p:spPr>
            <a:xfrm>
              <a:off x="4938008" y="5213606"/>
              <a:ext cx="360034" cy="180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4CACCEA-5538-406D-A6AF-63F99192AA61}"/>
                </a:ext>
              </a:extLst>
            </p:cNvPr>
            <p:cNvSpPr/>
            <p:nvPr/>
          </p:nvSpPr>
          <p:spPr>
            <a:xfrm>
              <a:off x="5363107" y="5213606"/>
              <a:ext cx="360034" cy="1804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</a:t>
              </a:r>
            </a:p>
          </p:txBody>
        </p: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527DAFC-7DBC-4F4D-A563-FB76D615D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712017"/>
              </p:ext>
            </p:extLst>
          </p:nvPr>
        </p:nvGraphicFramePr>
        <p:xfrm>
          <a:off x="1963737" y="1911927"/>
          <a:ext cx="8931697" cy="4352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273">
                  <a:extLst>
                    <a:ext uri="{9D8B030D-6E8A-4147-A177-3AD203B41FA5}">
                      <a16:colId xmlns:a16="http://schemas.microsoft.com/office/drawing/2014/main" val="3376596018"/>
                    </a:ext>
                  </a:extLst>
                </a:gridCol>
                <a:gridCol w="642273">
                  <a:extLst>
                    <a:ext uri="{9D8B030D-6E8A-4147-A177-3AD203B41FA5}">
                      <a16:colId xmlns:a16="http://schemas.microsoft.com/office/drawing/2014/main" val="2624773845"/>
                    </a:ext>
                  </a:extLst>
                </a:gridCol>
                <a:gridCol w="866248">
                  <a:extLst>
                    <a:ext uri="{9D8B030D-6E8A-4147-A177-3AD203B41FA5}">
                      <a16:colId xmlns:a16="http://schemas.microsoft.com/office/drawing/2014/main" val="4040847097"/>
                    </a:ext>
                  </a:extLst>
                </a:gridCol>
                <a:gridCol w="845137">
                  <a:extLst>
                    <a:ext uri="{9D8B030D-6E8A-4147-A177-3AD203B41FA5}">
                      <a16:colId xmlns:a16="http://schemas.microsoft.com/office/drawing/2014/main" val="3191677299"/>
                    </a:ext>
                  </a:extLst>
                </a:gridCol>
                <a:gridCol w="2203966">
                  <a:extLst>
                    <a:ext uri="{9D8B030D-6E8A-4147-A177-3AD203B41FA5}">
                      <a16:colId xmlns:a16="http://schemas.microsoft.com/office/drawing/2014/main" val="367957942"/>
                    </a:ext>
                  </a:extLst>
                </a:gridCol>
                <a:gridCol w="1089281">
                  <a:extLst>
                    <a:ext uri="{9D8B030D-6E8A-4147-A177-3AD203B41FA5}">
                      <a16:colId xmlns:a16="http://schemas.microsoft.com/office/drawing/2014/main" val="244616657"/>
                    </a:ext>
                  </a:extLst>
                </a:gridCol>
                <a:gridCol w="806548">
                  <a:extLst>
                    <a:ext uri="{9D8B030D-6E8A-4147-A177-3AD203B41FA5}">
                      <a16:colId xmlns:a16="http://schemas.microsoft.com/office/drawing/2014/main" val="1299686891"/>
                    </a:ext>
                  </a:extLst>
                </a:gridCol>
                <a:gridCol w="1149181">
                  <a:extLst>
                    <a:ext uri="{9D8B030D-6E8A-4147-A177-3AD203B41FA5}">
                      <a16:colId xmlns:a16="http://schemas.microsoft.com/office/drawing/2014/main" val="3654480114"/>
                    </a:ext>
                  </a:extLst>
                </a:gridCol>
                <a:gridCol w="686790">
                  <a:extLst>
                    <a:ext uri="{9D8B030D-6E8A-4147-A177-3AD203B41FA5}">
                      <a16:colId xmlns:a16="http://schemas.microsoft.com/office/drawing/2014/main" val="290109561"/>
                    </a:ext>
                  </a:extLst>
                </a:gridCol>
              </a:tblGrid>
              <a:tr h="39327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전시여부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전시순서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9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1000" u="sng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국문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게시물</a:t>
                      </a:r>
                      <a:r>
                        <a:rPr lang="en-US" altLang="ko-KR" sz="1000" b="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1000" b="0" u="sng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이미지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admin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YYYY-MM-DD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↑↓</a:t>
                      </a:r>
                      <a:endParaRPr lang="ko-KR" altLang="en-US" sz="1000" b="1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9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1000" u="sng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미전시</a:t>
                      </a:r>
                      <a:endParaRPr lang="ko-KR" altLang="en-US" sz="100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국문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게시물</a:t>
                      </a:r>
                      <a:r>
                        <a:rPr lang="en-US" altLang="ko-KR" sz="1000" b="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lang="ko-KR" altLang="en-US" sz="1000" b="0" u="sng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이미지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admin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YYYY-MM-DD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↑↓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1000" u="sng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미전시</a:t>
                      </a:r>
                      <a:endParaRPr lang="ko-KR" altLang="en-US" sz="100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영문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게시물</a:t>
                      </a:r>
                      <a:r>
                        <a:rPr lang="en-US" altLang="ko-KR" sz="1000" b="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lang="ko-KR" altLang="en-US" sz="1000" b="0" u="sng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이미지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admin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YYYY-MM-DD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↑↓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9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1000" u="sng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국문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게시물</a:t>
                      </a:r>
                      <a:r>
                        <a:rPr lang="en-US" altLang="ko-KR" sz="1000" b="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lang="ko-KR" altLang="en-US" sz="1000" b="0" u="sng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이미지</a:t>
                      </a:r>
                      <a:endParaRPr lang="ko-KR" altLang="en-US" sz="100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admin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YYYY-MM-DD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↑↓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9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1000" u="sng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00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영문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게시물</a:t>
                      </a:r>
                      <a:r>
                        <a:rPr lang="en-US" altLang="ko-KR" sz="1000" b="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lang="ko-KR" altLang="en-US" sz="1000" b="0" u="sng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이미지</a:t>
                      </a:r>
                      <a:endParaRPr lang="ko-KR" altLang="en-US" sz="100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admin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YYYY-MM-DD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↑↓</a:t>
                      </a:r>
                      <a:endParaRPr lang="ko-KR" altLang="en-US" sz="1800" u="sng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9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1000" u="sng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00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미전시</a:t>
                      </a:r>
                      <a:endParaRPr lang="ko-KR" altLang="en-US" sz="100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국문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게시물</a:t>
                      </a:r>
                      <a:r>
                        <a:rPr lang="en-US" altLang="ko-KR" sz="1000" b="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lang="ko-KR" altLang="en-US" sz="1000" b="0" u="sng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이미지</a:t>
                      </a:r>
                      <a:endParaRPr lang="ko-KR" altLang="en-US" sz="100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admin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YYYY-MM-DD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↑↓</a:t>
                      </a:r>
                      <a:endParaRPr lang="ko-KR" altLang="en-US" sz="1800" u="sng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9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1000" u="sng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00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미전시</a:t>
                      </a:r>
                      <a:endParaRPr lang="ko-KR" altLang="en-US" sz="100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영문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게시물</a:t>
                      </a:r>
                      <a:r>
                        <a:rPr lang="en-US" altLang="ko-KR" sz="1000" b="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lang="ko-KR" altLang="en-US" sz="1000" b="0" u="sng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이미지</a:t>
                      </a:r>
                      <a:endParaRPr lang="ko-KR" altLang="en-US" sz="100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admin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YYYY-MM-DD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↑↓</a:t>
                      </a:r>
                      <a:endParaRPr lang="ko-KR" altLang="en-US" sz="1800" u="sng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9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1000" u="sng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00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미전시</a:t>
                      </a:r>
                      <a:endParaRPr lang="ko-KR" altLang="en-US" sz="100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국문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게시물</a:t>
                      </a:r>
                      <a:r>
                        <a:rPr lang="en-US" altLang="ko-KR" sz="1000" b="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lang="ko-KR" altLang="en-US" sz="1000" b="0" u="sng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이미지</a:t>
                      </a:r>
                      <a:endParaRPr lang="ko-KR" altLang="en-US" sz="100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admin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YYYY-MM-DD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↑↓</a:t>
                      </a:r>
                      <a:endParaRPr lang="ko-KR" altLang="en-US" sz="1800" u="sng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9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1000" u="sng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00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미전시</a:t>
                      </a:r>
                      <a:endParaRPr lang="ko-KR" altLang="en-US" sz="100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국문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게시물</a:t>
                      </a:r>
                      <a:r>
                        <a:rPr lang="en-US" altLang="ko-KR" sz="1000" b="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lang="ko-KR" altLang="en-US" sz="1000" b="0" u="sng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이미지</a:t>
                      </a:r>
                      <a:endParaRPr lang="ko-KR" altLang="en-US" sz="100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admin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YYYY-MM-DD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↑↓</a:t>
                      </a:r>
                      <a:endParaRPr lang="ko-KR" altLang="en-US" sz="1800" u="sng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9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1000" u="sng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00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미전시</a:t>
                      </a:r>
                      <a:endParaRPr lang="ko-KR" altLang="en-US" sz="100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국문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게시물</a:t>
                      </a:r>
                      <a:r>
                        <a:rPr lang="en-US" altLang="ko-KR" sz="1000" b="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lang="ko-KR" altLang="en-US" sz="1000" b="0" u="sng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이미지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admin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YYYY-MM-DD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↑↓</a:t>
                      </a:r>
                      <a:endParaRPr lang="ko-KR" altLang="en-US" sz="1800" u="sng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9" name="Rectangle 6">
            <a:extLst>
              <a:ext uri="{FF2B5EF4-FFF2-40B4-BE49-F238E27FC236}">
                <a16:creationId xmlns:a16="http://schemas.microsoft.com/office/drawing/2014/main" id="{E809334F-4711-4CF4-9BEE-B8CD03454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5226" y="6912992"/>
            <a:ext cx="3076575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 algn="ctr" defTabSz="81756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sysClr val="windowText" lastClr="000000"/>
                </a:solidFill>
                <a:ea typeface="맑은 고딕" pitchFamily="50" charset="-127"/>
              </a:rPr>
              <a:t> </a:t>
            </a:r>
            <a:r>
              <a:rPr kumimoji="0" lang="en-US" altLang="ko-KR" sz="1000" kern="0" dirty="0">
                <a:solidFill>
                  <a:sysClr val="windowText" lastClr="000000"/>
                </a:solidFill>
                <a:ea typeface="맑은 고딕" pitchFamily="50" charset="-127"/>
              </a:rPr>
              <a:t>|</a:t>
            </a:r>
            <a:r>
              <a:rPr kumimoji="0" lang="ko-KR" altLang="en-US" sz="1000" kern="0" dirty="0">
                <a:solidFill>
                  <a:sysClr val="windowText" lastClr="000000"/>
                </a:solidFill>
                <a:ea typeface="맑은 고딕" pitchFamily="50" charset="-127"/>
              </a:rPr>
              <a:t>◀ ◀  </a:t>
            </a:r>
            <a:r>
              <a:rPr kumimoji="0" lang="en-US" altLang="ko-KR" sz="1000" b="1" kern="0" dirty="0">
                <a:ea typeface="맑은 고딕" pitchFamily="50" charset="-127"/>
              </a:rPr>
              <a:t>1</a:t>
            </a:r>
            <a:r>
              <a:rPr kumimoji="0" lang="en-US" altLang="ko-KR" sz="1000" kern="0" dirty="0">
                <a:solidFill>
                  <a:sysClr val="windowText" lastClr="000000"/>
                </a:solidFill>
                <a:ea typeface="맑은 고딕" pitchFamily="50" charset="-127"/>
              </a:rPr>
              <a:t>  |  2  |  3  |  4  |  5  |   6  |   7  |   8  |  9  |  10  </a:t>
            </a:r>
            <a:r>
              <a:rPr kumimoji="0" lang="ko-KR" altLang="en-US" sz="1000" kern="0" dirty="0">
                <a:solidFill>
                  <a:sysClr val="windowText" lastClr="000000"/>
                </a:solidFill>
                <a:ea typeface="맑은 고딕" pitchFamily="50" charset="-127"/>
              </a:rPr>
              <a:t>▶  ▶</a:t>
            </a:r>
            <a:r>
              <a:rPr kumimoji="0" lang="en-US" altLang="ko-KR" sz="1000" kern="0" dirty="0">
                <a:solidFill>
                  <a:sysClr val="windowText" lastClr="000000"/>
                </a:solidFill>
                <a:ea typeface="맑은 고딕" pitchFamily="50" charset="-127"/>
              </a:rPr>
              <a:t>|</a:t>
            </a:r>
            <a:endParaRPr kumimoji="0" lang="ko-KR" altLang="en-US" sz="1000" kern="0" dirty="0">
              <a:solidFill>
                <a:sysClr val="windowText" lastClr="000000"/>
              </a:solidFill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3469520-7938-4991-AADC-EAA3348B7172}"/>
              </a:ext>
            </a:extLst>
          </p:cNvPr>
          <p:cNvSpPr/>
          <p:nvPr/>
        </p:nvSpPr>
        <p:spPr>
          <a:xfrm>
            <a:off x="1943880" y="1584276"/>
            <a:ext cx="2575510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200" b="1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포트폴리오 관리</a:t>
            </a:r>
          </a:p>
        </p:txBody>
      </p:sp>
      <p:sp>
        <p:nvSpPr>
          <p:cNvPr id="26" name="AutoShape 159">
            <a:extLst>
              <a:ext uri="{FF2B5EF4-FFF2-40B4-BE49-F238E27FC236}">
                <a16:creationId xmlns:a16="http://schemas.microsoft.com/office/drawing/2014/main" id="{6520BADA-4BDD-4705-B60F-DF054DD61E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77341" y="6191899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0" name="AutoShape 159">
            <a:extLst>
              <a:ext uri="{FF2B5EF4-FFF2-40B4-BE49-F238E27FC236}">
                <a16:creationId xmlns:a16="http://schemas.microsoft.com/office/drawing/2014/main" id="{A9334133-7955-40E4-A517-AEDC66C97B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23569" y="2233961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1" name="AutoShape 159">
            <a:extLst>
              <a:ext uri="{FF2B5EF4-FFF2-40B4-BE49-F238E27FC236}">
                <a16:creationId xmlns:a16="http://schemas.microsoft.com/office/drawing/2014/main" id="{F7E0C784-A4E2-401E-B2C4-DDDE09C07D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052" y="1786399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2" name="AutoShape 159">
            <a:extLst>
              <a:ext uri="{FF2B5EF4-FFF2-40B4-BE49-F238E27FC236}">
                <a16:creationId xmlns:a16="http://schemas.microsoft.com/office/drawing/2014/main" id="{D121ABE6-68FA-482D-8A8E-F9C71DBC47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46599" y="6189301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4" name="AutoShape 159">
            <a:extLst>
              <a:ext uri="{FF2B5EF4-FFF2-40B4-BE49-F238E27FC236}">
                <a16:creationId xmlns:a16="http://schemas.microsoft.com/office/drawing/2014/main" id="{1A365E63-C037-422D-BA03-936D4D2C81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27980" y="2273362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5-1</a:t>
            </a:r>
          </a:p>
        </p:txBody>
      </p:sp>
      <p:sp>
        <p:nvSpPr>
          <p:cNvPr id="37" name="AutoShape 159">
            <a:extLst>
              <a:ext uri="{FF2B5EF4-FFF2-40B4-BE49-F238E27FC236}">
                <a16:creationId xmlns:a16="http://schemas.microsoft.com/office/drawing/2014/main" id="{F424A309-5ECD-46F7-8DF6-D0D82922AA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133888" y="2140164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3</a:t>
            </a: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400CB160-EA91-4F5F-BAC8-422493DB1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830513"/>
              </p:ext>
            </p:extLst>
          </p:nvPr>
        </p:nvGraphicFramePr>
        <p:xfrm>
          <a:off x="409089" y="1561482"/>
          <a:ext cx="1351597" cy="2554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780">
                  <a:extLst>
                    <a:ext uri="{9D8B030D-6E8A-4147-A177-3AD203B41FA5}">
                      <a16:colId xmlns:a16="http://schemas.microsoft.com/office/drawing/2014/main" val="3708975267"/>
                    </a:ext>
                  </a:extLst>
                </a:gridCol>
                <a:gridCol w="317817">
                  <a:extLst>
                    <a:ext uri="{9D8B030D-6E8A-4147-A177-3AD203B41FA5}">
                      <a16:colId xmlns:a16="http://schemas.microsoft.com/office/drawing/2014/main" val="4054360088"/>
                    </a:ext>
                  </a:extLst>
                </a:gridCol>
              </a:tblGrid>
              <a:tr h="3235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MENU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250122"/>
                  </a:ext>
                </a:extLst>
              </a:tr>
              <a:tr h="547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포트폴리오 관리</a:t>
                      </a: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∨</a:t>
                      </a:r>
                    </a:p>
                  </a:txBody>
                  <a:tcPr marT="90000" marB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285883"/>
                  </a:ext>
                </a:extLst>
              </a:tr>
              <a:tr h="547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이바다카운셀링</a:t>
                      </a:r>
                      <a:r>
                        <a:rPr lang="ko-KR" altLang="en-US" sz="1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∨</a:t>
                      </a:r>
                    </a:p>
                  </a:txBody>
                  <a:tcPr marT="90000" marB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232368"/>
                  </a:ext>
                </a:extLst>
              </a:tr>
              <a:tr h="547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프로젝트의뢰 관리</a:t>
                      </a: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∨</a:t>
                      </a:r>
                    </a:p>
                  </a:txBody>
                  <a:tcPr marT="90000" marB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786528"/>
                  </a:ext>
                </a:extLst>
              </a:tr>
              <a:tr h="547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관리</a:t>
                      </a: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∨</a:t>
                      </a:r>
                    </a:p>
                  </a:txBody>
                  <a:tcPr marT="90000" marB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258269"/>
                  </a:ext>
                </a:extLst>
              </a:tr>
            </a:tbl>
          </a:graphicData>
        </a:graphic>
      </p:graphicFrame>
      <p:sp>
        <p:nvSpPr>
          <p:cNvPr id="54" name="AutoShape 159">
            <a:extLst>
              <a:ext uri="{FF2B5EF4-FFF2-40B4-BE49-F238E27FC236}">
                <a16:creationId xmlns:a16="http://schemas.microsoft.com/office/drawing/2014/main" id="{EC50B438-962E-4348-8CB7-C5D9EE907D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75745" y="6754547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8385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표 123">
            <a:extLst>
              <a:ext uri="{FF2B5EF4-FFF2-40B4-BE49-F238E27FC236}">
                <a16:creationId xmlns:a16="http://schemas.microsoft.com/office/drawing/2014/main" id="{C0EFF99A-3ED1-45EF-B6C9-00694E655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358105"/>
              </p:ext>
            </p:extLst>
          </p:nvPr>
        </p:nvGraphicFramePr>
        <p:xfrm>
          <a:off x="10972802" y="1413010"/>
          <a:ext cx="2612111" cy="6789530"/>
        </p:xfrm>
        <a:graphic>
          <a:graphicData uri="http://schemas.openxmlformats.org/drawingml/2006/table">
            <a:tbl>
              <a:tblPr/>
              <a:tblGrid>
                <a:gridCol w="228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3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477817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01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노출 여부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(Radio button)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항목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전시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| </a:t>
                      </a:r>
                      <a:r>
                        <a:rPr lang="ko-KR" altLang="en-US" sz="9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미전시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486764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02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게시물제목으로 </a:t>
                      </a:r>
                      <a:r>
                        <a:rPr lang="en-US" altLang="ko-KR" sz="900" dirty="0"/>
                        <a:t>FO </a:t>
                      </a:r>
                      <a:r>
                        <a:rPr lang="ko-KR" altLang="en-US" sz="900" dirty="0"/>
                        <a:t>에 노출 안됨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1681709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03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이미지 추가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(Button)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 시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이미지 등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활성화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이미지 등록 시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등록파일명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확장자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’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표시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2MB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이하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Jpg / </a:t>
                      </a:r>
                      <a:r>
                        <a:rPr lang="en-US" altLang="ko-KR" sz="9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png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만 업로드 가능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이미지 파일 외 업로드 시도 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Alert : ‘jpg,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png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파일만 업로드 할 수 있습니다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.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]’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2MB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이상 업로드 시도 시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Alert : ‘2MB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이하의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jpg,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png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파일만 업로드 할 수 있습니다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.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04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링크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(Text Input Field)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포트폴리오 클릭 시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연결하는 링크 입력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미입력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시 연결 없음 처리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링크만 입력 가능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문자 입력 없이 스페이스키로 입력 후 등록 진행 시 </a:t>
                      </a:r>
                      <a:r>
                        <a:rPr lang="ko-KR" altLang="en-US" sz="9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미입력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상태 처리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05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포트폴리오 텍스트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(Text Input Field)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포트폴리오에 상단에 표시되는 텍스트 입력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최대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줄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줄바꿈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시 메인 텍스트로 </a:t>
                      </a:r>
                      <a:r>
                        <a:rPr lang="ko-KR" altLang="en-US" sz="9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줄바꿈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처리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텍스트만 입력 가능</a:t>
                      </a:r>
                      <a:endParaRPr lang="en-US" altLang="ko-KR" sz="900" b="0" kern="1200" baseline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문자 입력 없이 스페이스키로 입력 후 등록 진행 시 </a:t>
                      </a:r>
                      <a:r>
                        <a:rPr lang="ko-KR" altLang="en-US" sz="9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미입력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상태 처리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8-1) </a:t>
                      </a:r>
                      <a:r>
                        <a:rPr lang="ko-KR" altLang="en-US" sz="900" b="0" kern="120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최대 글자수는 추후 텍스트 길이 고려해서 반영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06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>
                          <a:highlight>
                            <a:srgbClr val="FFFF00"/>
                          </a:highlight>
                        </a:rPr>
                        <a:t>좌즉</a:t>
                      </a:r>
                      <a:r>
                        <a:rPr lang="ko-KR" altLang="en-US" sz="1100" dirty="0">
                          <a:highlight>
                            <a:srgbClr val="FFFF00"/>
                          </a:highlight>
                        </a:rPr>
                        <a:t> 면 색상 </a:t>
                      </a:r>
                      <a:r>
                        <a:rPr lang="en-US" altLang="ko-KR" sz="1100" dirty="0">
                          <a:highlight>
                            <a:srgbClr val="FFFF00"/>
                          </a:highlight>
                        </a:rPr>
                        <a:t>RGB </a:t>
                      </a:r>
                      <a:r>
                        <a:rPr lang="ko-KR" altLang="en-US" sz="1100" dirty="0">
                          <a:highlight>
                            <a:srgbClr val="FFFF00"/>
                          </a:highlight>
                        </a:rPr>
                        <a:t>값 입력 시 해당 색상으로 노출 </a:t>
                      </a: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07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공통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(Button)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 시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 항목 체크 후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'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저장했습니다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[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]'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등록처리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필수 항목 입력 없이 등록 시도 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Alert : 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제목을 입력하세요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. [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확인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]’ 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이미지를 업로드 하세요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. [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확인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]’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08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(Button)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Alert : 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등록을 취소하시겠습니까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?’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][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]’ [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 시 게시물 등록 취소하고 리스트로 이동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 시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10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창닫기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9274055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07C09970-1BE6-4E71-B4BC-8C13A998A80D}"/>
              </a:ext>
            </a:extLst>
          </p:cNvPr>
          <p:cNvSpPr txBox="1"/>
          <p:nvPr/>
        </p:nvSpPr>
        <p:spPr>
          <a:xfrm>
            <a:off x="5646204" y="455463"/>
            <a:ext cx="149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portfolio_write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85E25A-73CA-4504-A3F3-ACFEECED2F77}"/>
              </a:ext>
            </a:extLst>
          </p:cNvPr>
          <p:cNvSpPr/>
          <p:nvPr/>
        </p:nvSpPr>
        <p:spPr>
          <a:xfrm>
            <a:off x="327036" y="1149044"/>
            <a:ext cx="2575510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200" b="1" dirty="0" err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코오롱머티리얼</a:t>
            </a:r>
            <a:r>
              <a:rPr lang="en-US" altLang="ko-KR" sz="1200" b="1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Admin</a:t>
            </a:r>
            <a:endParaRPr lang="ko-KR" altLang="en-US" sz="1200" b="1" dirty="0">
              <a:solidFill>
                <a:srgbClr val="26262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AB6F31A-10C6-4438-8BDE-79D871AB1039}"/>
              </a:ext>
            </a:extLst>
          </p:cNvPr>
          <p:cNvCxnSpPr>
            <a:cxnSpLocks/>
          </p:cNvCxnSpPr>
          <p:nvPr/>
        </p:nvCxnSpPr>
        <p:spPr>
          <a:xfrm>
            <a:off x="392311" y="1426043"/>
            <a:ext cx="1036955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5F1D9BB-7DD5-44FF-B624-837E01D3C9F3}"/>
              </a:ext>
            </a:extLst>
          </p:cNvPr>
          <p:cNvGrpSpPr/>
          <p:nvPr/>
        </p:nvGrpSpPr>
        <p:grpSpPr>
          <a:xfrm>
            <a:off x="5185249" y="6870529"/>
            <a:ext cx="2624196" cy="330371"/>
            <a:chOff x="4938008" y="5213606"/>
            <a:chExt cx="785133" cy="18041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7C89517-95D5-445D-98BE-4968DDEEF92B}"/>
                </a:ext>
              </a:extLst>
            </p:cNvPr>
            <p:cNvSpPr/>
            <p:nvPr/>
          </p:nvSpPr>
          <p:spPr>
            <a:xfrm>
              <a:off x="4938008" y="5213606"/>
              <a:ext cx="360034" cy="180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4CACCEA-5538-406D-A6AF-63F99192AA61}"/>
                </a:ext>
              </a:extLst>
            </p:cNvPr>
            <p:cNvSpPr/>
            <p:nvPr/>
          </p:nvSpPr>
          <p:spPr>
            <a:xfrm>
              <a:off x="5363107" y="5213606"/>
              <a:ext cx="360034" cy="1804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</a:p>
          </p:txBody>
        </p: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527DAFC-7DBC-4F4D-A563-FB76D615D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142253"/>
              </p:ext>
            </p:extLst>
          </p:nvPr>
        </p:nvGraphicFramePr>
        <p:xfrm>
          <a:off x="1963738" y="2269117"/>
          <a:ext cx="8798124" cy="4391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72">
                  <a:extLst>
                    <a:ext uri="{9D8B030D-6E8A-4147-A177-3AD203B41FA5}">
                      <a16:colId xmlns:a16="http://schemas.microsoft.com/office/drawing/2014/main" val="2624773845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4040847097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367957942"/>
                    </a:ext>
                  </a:extLst>
                </a:gridCol>
                <a:gridCol w="2098676">
                  <a:extLst>
                    <a:ext uri="{9D8B030D-6E8A-4147-A177-3AD203B41FA5}">
                      <a16:colId xmlns:a16="http://schemas.microsoft.com/office/drawing/2014/main" val="3721725611"/>
                    </a:ext>
                  </a:extLst>
                </a:gridCol>
              </a:tblGrid>
              <a:tr h="3959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전시여부 </a:t>
                      </a:r>
                      <a:r>
                        <a:rPr lang="en-US" altLang="ko-KR" sz="1000" b="1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1000" b="1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○ 전시    ● </a:t>
                      </a:r>
                      <a:r>
                        <a:rPr lang="ko-KR" altLang="en-US" sz="1000" b="0" u="none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미전시</a:t>
                      </a:r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9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제목 </a:t>
                      </a:r>
                      <a:r>
                        <a:rPr lang="en-US" altLang="ko-KR" sz="1000" b="1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1000" b="1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773591"/>
                  </a:ext>
                </a:extLst>
              </a:tr>
              <a:tr h="3959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이미지 </a:t>
                      </a:r>
                      <a:r>
                        <a:rPr lang="en-US" altLang="ko-KR" sz="1000" b="1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1000" b="1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2MB </a:t>
                      </a: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이하 </a:t>
                      </a: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jpg, </a:t>
                      </a:r>
                      <a:r>
                        <a:rPr lang="en-US" altLang="ko-KR" sz="1000" b="0" u="non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png</a:t>
                      </a: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만 업로드 가능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9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이미지 연결링크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 </a:t>
                      </a:r>
                      <a:r>
                        <a:rPr lang="ko-KR" altLang="en-US" sz="1000" b="0" u="none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새창</a:t>
                      </a:r>
                      <a:r>
                        <a:rPr lang="ko-KR" altLang="en-US" sz="1000" b="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● </a:t>
                      </a:r>
                      <a:r>
                        <a:rPr lang="ko-KR" altLang="en-US" sz="1000" b="0" u="none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현재창</a:t>
                      </a:r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047131"/>
                  </a:ext>
                </a:extLst>
              </a:tr>
              <a:tr h="9359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포트폴리오 </a:t>
                      </a:r>
                      <a:endParaRPr lang="en-US" altLang="ko-KR" sz="1000" b="1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상단 서브 텍스트 </a:t>
                      </a:r>
                      <a:r>
                        <a:rPr lang="en-US" altLang="ko-KR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lang="ko-KR" altLang="en-US" sz="1000" b="1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텍스트만 입력 가능</a:t>
                      </a:r>
                      <a:endParaRPr lang="en-US" altLang="ko-KR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 / </a:t>
                      </a: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최대 </a:t>
                      </a: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</a:t>
                      </a: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포트폴리오 </a:t>
                      </a:r>
                      <a:endParaRPr lang="en-US" altLang="ko-KR" sz="1000" b="1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하단 메인 텍스트 </a:t>
                      </a:r>
                      <a:r>
                        <a:rPr lang="en-US" altLang="ko-KR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lang="ko-KR" altLang="en-US" sz="1000" b="1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텍스트만 입력 가능</a:t>
                      </a:r>
                      <a:endParaRPr lang="en-US" altLang="ko-KR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 / </a:t>
                      </a: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최대 </a:t>
                      </a: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</a:t>
                      </a: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426262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포트폴리오 </a:t>
                      </a:r>
                      <a:r>
                        <a:rPr lang="ko-KR" altLang="en-US" sz="1000" b="1" u="none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좌측면</a:t>
                      </a:r>
                      <a:endParaRPr lang="en-US" altLang="ko-KR" sz="1000" b="1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u="none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색상값</a:t>
                      </a:r>
                      <a:endParaRPr lang="ko-KR" altLang="en-US" sz="1000" b="1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lang="en-US" altLang="ko-KR" sz="110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</a:t>
                      </a:r>
                      <a:r>
                        <a:rPr lang="en-US" altLang="ko-KR" sz="100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           G                      B</a:t>
                      </a:r>
                      <a:endParaRPr lang="ko-KR" altLang="en-US" sz="100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913012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A3469520-7938-4991-AADC-EAA3348B7172}"/>
              </a:ext>
            </a:extLst>
          </p:cNvPr>
          <p:cNvSpPr/>
          <p:nvPr/>
        </p:nvSpPr>
        <p:spPr>
          <a:xfrm>
            <a:off x="1943880" y="1584276"/>
            <a:ext cx="2575510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200" b="1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포트폴리오 관리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DA1A2AB-5A89-42FB-A521-6E8076BEBC29}"/>
              </a:ext>
            </a:extLst>
          </p:cNvPr>
          <p:cNvSpPr/>
          <p:nvPr/>
        </p:nvSpPr>
        <p:spPr>
          <a:xfrm>
            <a:off x="1936471" y="1917339"/>
            <a:ext cx="2575510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200" b="1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포트폴리오 등록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CDF7CF7-125F-4C21-BBE2-FCB1BFC7D9B2}"/>
              </a:ext>
            </a:extLst>
          </p:cNvPr>
          <p:cNvSpPr/>
          <p:nvPr/>
        </p:nvSpPr>
        <p:spPr>
          <a:xfrm>
            <a:off x="3545242" y="3129515"/>
            <a:ext cx="4192671" cy="2674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Rectangle 89">
            <a:extLst>
              <a:ext uri="{FF2B5EF4-FFF2-40B4-BE49-F238E27FC236}">
                <a16:creationId xmlns:a16="http://schemas.microsoft.com/office/drawing/2014/main" id="{B8AC1823-2CFC-428B-9ED3-F940C4F8B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9445" y="3129514"/>
            <a:ext cx="773828" cy="267422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dk1">
                  <a:tint val="37000"/>
                  <a:satMod val="300000"/>
                </a:schemeClr>
              </a:gs>
            </a:gsLst>
            <a:lin ang="15600000" scaled="0"/>
          </a:gra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파일첨부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80B130A-4657-41CC-AE19-6DCF6B0F8AA7}"/>
              </a:ext>
            </a:extLst>
          </p:cNvPr>
          <p:cNvSpPr/>
          <p:nvPr/>
        </p:nvSpPr>
        <p:spPr>
          <a:xfrm>
            <a:off x="3540180" y="3525466"/>
            <a:ext cx="5025999" cy="2674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연결될 </a:t>
            </a:r>
            <a:r>
              <a:rPr lang="en-US" altLang="ko-K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입력해주세요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AutoShape 159">
            <a:extLst>
              <a:ext uri="{FF2B5EF4-FFF2-40B4-BE49-F238E27FC236}">
                <a16:creationId xmlns:a16="http://schemas.microsoft.com/office/drawing/2014/main" id="{97208480-5324-4910-9153-D65052E6ED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25652" y="3388308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1" name="AutoShape 159">
            <a:extLst>
              <a:ext uri="{FF2B5EF4-FFF2-40B4-BE49-F238E27FC236}">
                <a16:creationId xmlns:a16="http://schemas.microsoft.com/office/drawing/2014/main" id="{D77528E8-2F18-4283-B2F3-2C70D932CE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31220" y="2195040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996DA7-6B94-473D-8861-D10182BD704A}"/>
              </a:ext>
            </a:extLst>
          </p:cNvPr>
          <p:cNvSpPr txBox="1"/>
          <p:nvPr/>
        </p:nvSpPr>
        <p:spPr>
          <a:xfrm>
            <a:off x="1284966" y="736608"/>
            <a:ext cx="5682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포트폴리오 관리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&gt;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포트폴리오 관리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포트폴리오 등록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유형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이미지 선택 시</a:t>
            </a:r>
          </a:p>
        </p:txBody>
      </p:sp>
      <p:sp>
        <p:nvSpPr>
          <p:cNvPr id="36" name="AutoShape 159">
            <a:extLst>
              <a:ext uri="{FF2B5EF4-FFF2-40B4-BE49-F238E27FC236}">
                <a16:creationId xmlns:a16="http://schemas.microsoft.com/office/drawing/2014/main" id="{C6496899-0710-4205-B71F-4A2DFF78F3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85875" y="4190134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0B130A-4657-41CC-AE19-6DCF6B0F8AA7}"/>
              </a:ext>
            </a:extLst>
          </p:cNvPr>
          <p:cNvSpPr/>
          <p:nvPr/>
        </p:nvSpPr>
        <p:spPr>
          <a:xfrm>
            <a:off x="3559893" y="3933634"/>
            <a:ext cx="5025999" cy="8216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t"/>
          <a:lstStyle/>
          <a:p>
            <a:pPr>
              <a:defRPr/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메인 </a:t>
            </a:r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비주얼에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표시될 상단 서브 텍스트를 입력해주세요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0322128-7031-4210-A06D-9F1067BC6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12727"/>
              </p:ext>
            </p:extLst>
          </p:nvPr>
        </p:nvGraphicFramePr>
        <p:xfrm>
          <a:off x="409089" y="1561482"/>
          <a:ext cx="1351597" cy="2554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780">
                  <a:extLst>
                    <a:ext uri="{9D8B030D-6E8A-4147-A177-3AD203B41FA5}">
                      <a16:colId xmlns:a16="http://schemas.microsoft.com/office/drawing/2014/main" val="3708975267"/>
                    </a:ext>
                  </a:extLst>
                </a:gridCol>
                <a:gridCol w="317817">
                  <a:extLst>
                    <a:ext uri="{9D8B030D-6E8A-4147-A177-3AD203B41FA5}">
                      <a16:colId xmlns:a16="http://schemas.microsoft.com/office/drawing/2014/main" val="4054360088"/>
                    </a:ext>
                  </a:extLst>
                </a:gridCol>
              </a:tblGrid>
              <a:tr h="3235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MENU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250122"/>
                  </a:ext>
                </a:extLst>
              </a:tr>
              <a:tr h="547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포트폴리오 관리</a:t>
                      </a: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∨</a:t>
                      </a:r>
                    </a:p>
                  </a:txBody>
                  <a:tcPr marT="90000" marB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285883"/>
                  </a:ext>
                </a:extLst>
              </a:tr>
              <a:tr h="547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이바다카운셀링</a:t>
                      </a:r>
                      <a:r>
                        <a:rPr lang="ko-KR" altLang="en-US" sz="1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∨</a:t>
                      </a:r>
                    </a:p>
                  </a:txBody>
                  <a:tcPr marT="90000" marB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232368"/>
                  </a:ext>
                </a:extLst>
              </a:tr>
              <a:tr h="547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프로젝트의뢰 관리</a:t>
                      </a: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∨</a:t>
                      </a:r>
                    </a:p>
                  </a:txBody>
                  <a:tcPr marT="90000" marB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786528"/>
                  </a:ext>
                </a:extLst>
              </a:tr>
              <a:tr h="547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관리</a:t>
                      </a: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∨</a:t>
                      </a:r>
                    </a:p>
                  </a:txBody>
                  <a:tcPr marT="90000" marB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258269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B389CAC1-34ED-47A3-940B-F5E610B25E87}"/>
              </a:ext>
            </a:extLst>
          </p:cNvPr>
          <p:cNvSpPr/>
          <p:nvPr/>
        </p:nvSpPr>
        <p:spPr>
          <a:xfrm>
            <a:off x="3557274" y="4840199"/>
            <a:ext cx="5025999" cy="8216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t"/>
          <a:lstStyle/>
          <a:p>
            <a:pPr>
              <a:defRPr/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메인 </a:t>
            </a:r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비주얼에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표시될 하단 메인 텍스트를 입력해주세요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F8C9D1-9671-43AA-AE5F-CF13EAB2E066}"/>
              </a:ext>
            </a:extLst>
          </p:cNvPr>
          <p:cNvSpPr/>
          <p:nvPr/>
        </p:nvSpPr>
        <p:spPr>
          <a:xfrm>
            <a:off x="8826804" y="1917338"/>
            <a:ext cx="19976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항목은 필수 입력입니다</a:t>
            </a:r>
            <a:r>
              <a:rPr lang="en-US" altLang="ko-KR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/>
          </a:p>
        </p:txBody>
      </p:sp>
      <p:sp>
        <p:nvSpPr>
          <p:cNvPr id="35" name="AutoShape 159">
            <a:extLst>
              <a:ext uri="{FF2B5EF4-FFF2-40B4-BE49-F238E27FC236}">
                <a16:creationId xmlns:a16="http://schemas.microsoft.com/office/drawing/2014/main" id="{F5D0CE6A-D941-4D0E-8944-EDD2F44461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25651" y="3012164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2" name="AutoShape 159">
            <a:extLst>
              <a:ext uri="{FF2B5EF4-FFF2-40B4-BE49-F238E27FC236}">
                <a16:creationId xmlns:a16="http://schemas.microsoft.com/office/drawing/2014/main" id="{A4718781-F368-41D2-832E-5239973A8F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41604" y="6705850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45" name="AutoShape 159">
            <a:extLst>
              <a:ext uri="{FF2B5EF4-FFF2-40B4-BE49-F238E27FC236}">
                <a16:creationId xmlns:a16="http://schemas.microsoft.com/office/drawing/2014/main" id="{3C53213D-A6E5-4E22-9A19-9B9658D873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06396" y="6715425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8" name="AutoShape 159">
            <a:extLst>
              <a:ext uri="{FF2B5EF4-FFF2-40B4-BE49-F238E27FC236}">
                <a16:creationId xmlns:a16="http://schemas.microsoft.com/office/drawing/2014/main" id="{E15F2121-B976-46F8-8B39-93C49CCD33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37128" y="4615193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28FBE2E-197A-4D14-9A50-0F23D87415C1}"/>
              </a:ext>
            </a:extLst>
          </p:cNvPr>
          <p:cNvSpPr/>
          <p:nvPr/>
        </p:nvSpPr>
        <p:spPr>
          <a:xfrm>
            <a:off x="3540180" y="2732925"/>
            <a:ext cx="5025999" cy="2674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>
              <a:defRPr/>
            </a:pP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AutoShape 159">
            <a:extLst>
              <a:ext uri="{FF2B5EF4-FFF2-40B4-BE49-F238E27FC236}">
                <a16:creationId xmlns:a16="http://schemas.microsoft.com/office/drawing/2014/main" id="{93E003A3-0649-4E61-ABA8-11E14E4A28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31220" y="2599727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FC45070-19FB-4D00-B77D-F8ABFFEF74FB}"/>
              </a:ext>
            </a:extLst>
          </p:cNvPr>
          <p:cNvSpPr/>
          <p:nvPr/>
        </p:nvSpPr>
        <p:spPr>
          <a:xfrm>
            <a:off x="10175354" y="1172152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/>
            <a:r>
              <a:rPr lang="ko-KR" altLang="en-US" sz="1000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E0B2D70-BC38-489A-90C2-CE716508E9FC}"/>
              </a:ext>
            </a:extLst>
          </p:cNvPr>
          <p:cNvSpPr/>
          <p:nvPr/>
        </p:nvSpPr>
        <p:spPr>
          <a:xfrm>
            <a:off x="3766643" y="6048772"/>
            <a:ext cx="752748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>
              <a:defRPr/>
            </a:pP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6D73AC3-AD04-4A23-9193-E1F50763287A}"/>
              </a:ext>
            </a:extLst>
          </p:cNvPr>
          <p:cNvSpPr/>
          <p:nvPr/>
        </p:nvSpPr>
        <p:spPr>
          <a:xfrm>
            <a:off x="4952519" y="6048772"/>
            <a:ext cx="752748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>
              <a:defRPr/>
            </a:pP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0536D9A-E10F-4DFF-8913-044FABC1A6FA}"/>
              </a:ext>
            </a:extLst>
          </p:cNvPr>
          <p:cNvSpPr/>
          <p:nvPr/>
        </p:nvSpPr>
        <p:spPr>
          <a:xfrm>
            <a:off x="6012238" y="6048772"/>
            <a:ext cx="752748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>
              <a:defRPr/>
            </a:pP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AutoShape 159">
            <a:extLst>
              <a:ext uri="{FF2B5EF4-FFF2-40B4-BE49-F238E27FC236}">
                <a16:creationId xmlns:a16="http://schemas.microsoft.com/office/drawing/2014/main" id="{03E12A53-D73B-4A66-9C9C-227EB5FDE1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37128" y="5765412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5202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표 123">
            <a:extLst>
              <a:ext uri="{FF2B5EF4-FFF2-40B4-BE49-F238E27FC236}">
                <a16:creationId xmlns:a16="http://schemas.microsoft.com/office/drawing/2014/main" id="{C0EFF99A-3ED1-45EF-B6C9-00694E65541E}"/>
              </a:ext>
            </a:extLst>
          </p:cNvPr>
          <p:cNvGraphicFramePr>
            <a:graphicFrameLocks noGrp="1"/>
          </p:cNvGraphicFramePr>
          <p:nvPr/>
        </p:nvGraphicFramePr>
        <p:xfrm>
          <a:off x="10972802" y="1413010"/>
          <a:ext cx="2612111" cy="6789530"/>
        </p:xfrm>
        <a:graphic>
          <a:graphicData uri="http://schemas.openxmlformats.org/drawingml/2006/table">
            <a:tbl>
              <a:tblPr/>
              <a:tblGrid>
                <a:gridCol w="228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3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477817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01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노출 여부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(Radio button)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항목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전시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| </a:t>
                      </a:r>
                      <a:r>
                        <a:rPr lang="ko-KR" altLang="en-US" sz="9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미전시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486764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02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게시물제목으로 </a:t>
                      </a:r>
                      <a:r>
                        <a:rPr lang="en-US" altLang="ko-KR" sz="900" dirty="0"/>
                        <a:t>FO </a:t>
                      </a:r>
                      <a:r>
                        <a:rPr lang="ko-KR" altLang="en-US" sz="900" dirty="0"/>
                        <a:t>에 노출 안됨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1681709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03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이미지 추가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(Button)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 시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이미지 등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활성화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이미지 등록 시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등록파일명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확장자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’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표시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2MB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이하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Jpg / </a:t>
                      </a:r>
                      <a:r>
                        <a:rPr lang="en-US" altLang="ko-KR" sz="9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png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만 업로드 가능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이미지 파일 외 업로드 시도 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Alert : ‘jpg,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png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파일만 업로드 할 수 있습니다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.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]’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2MB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이상 업로드 시도 시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Alert : ‘2MB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이하의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jpg,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png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파일만 업로드 할 수 있습니다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.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04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링크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(Text Input Field)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포트폴리오 클릭 시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연결하는 링크 입력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미입력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시 연결 없음 처리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링크만 입력 가능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문자 입력 없이 스페이스키로 입력 후 등록 진행 시 </a:t>
                      </a:r>
                      <a:r>
                        <a:rPr lang="ko-KR" altLang="en-US" sz="9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미입력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상태 처리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05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포트폴리오 텍스트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(Text Input Field)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포트폴리오에 상단에 표시되는 텍스트 입력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최대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줄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줄바꿈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시 메인 텍스트로 </a:t>
                      </a:r>
                      <a:r>
                        <a:rPr lang="ko-KR" altLang="en-US" sz="9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줄바꿈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처리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텍스트만 입력 가능</a:t>
                      </a:r>
                      <a:endParaRPr lang="en-US" altLang="ko-KR" sz="900" b="0" kern="1200" baseline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문자 입력 없이 스페이스키로 입력 후 등록 진행 시 </a:t>
                      </a:r>
                      <a:r>
                        <a:rPr lang="ko-KR" altLang="en-US" sz="9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미입력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상태 처리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8-1) </a:t>
                      </a:r>
                      <a:r>
                        <a:rPr lang="ko-KR" altLang="en-US" sz="900" b="0" kern="120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최대 글자수는 추후 텍스트 길이 고려해서 반영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06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>
                          <a:highlight>
                            <a:srgbClr val="FFFF00"/>
                          </a:highlight>
                        </a:rPr>
                        <a:t>좌즉</a:t>
                      </a:r>
                      <a:r>
                        <a:rPr lang="ko-KR" altLang="en-US" sz="1100" dirty="0">
                          <a:highlight>
                            <a:srgbClr val="FFFF00"/>
                          </a:highlight>
                        </a:rPr>
                        <a:t> 면 색상 </a:t>
                      </a:r>
                      <a:r>
                        <a:rPr lang="en-US" altLang="ko-KR" sz="1100" dirty="0">
                          <a:highlight>
                            <a:srgbClr val="FFFF00"/>
                          </a:highlight>
                        </a:rPr>
                        <a:t>RGB </a:t>
                      </a:r>
                      <a:r>
                        <a:rPr lang="ko-KR" altLang="en-US" sz="1100" dirty="0">
                          <a:highlight>
                            <a:srgbClr val="FFFF00"/>
                          </a:highlight>
                        </a:rPr>
                        <a:t>값 입력 시 해당 색상으로 노출 </a:t>
                      </a: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07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공통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(Button)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 시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 항목 체크 후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'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저장했습니다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[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]'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등록처리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필수 항목 입력 없이 등록 시도 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Alert : 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제목을 입력하세요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. [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확인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]’ 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이미지를 업로드 하세요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. [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확인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]’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08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(Button)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Alert : 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등록을 취소하시겠습니까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?’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][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]’ [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 시 게시물 등록 취소하고 리스트로 이동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 시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10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창닫기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9274055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07C09970-1BE6-4E71-B4BC-8C13A998A80D}"/>
              </a:ext>
            </a:extLst>
          </p:cNvPr>
          <p:cNvSpPr txBox="1"/>
          <p:nvPr/>
        </p:nvSpPr>
        <p:spPr>
          <a:xfrm>
            <a:off x="5646204" y="455463"/>
            <a:ext cx="149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portfolio_modity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85E25A-73CA-4504-A3F3-ACFEECED2F77}"/>
              </a:ext>
            </a:extLst>
          </p:cNvPr>
          <p:cNvSpPr/>
          <p:nvPr/>
        </p:nvSpPr>
        <p:spPr>
          <a:xfrm>
            <a:off x="327036" y="1149044"/>
            <a:ext cx="2575510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200" b="1" dirty="0" err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코오롱머티리얼</a:t>
            </a:r>
            <a:r>
              <a:rPr lang="en-US" altLang="ko-KR" sz="1200" b="1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Admin</a:t>
            </a:r>
            <a:endParaRPr lang="ko-KR" altLang="en-US" sz="1200" b="1" dirty="0">
              <a:solidFill>
                <a:srgbClr val="26262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AB6F31A-10C6-4438-8BDE-79D871AB1039}"/>
              </a:ext>
            </a:extLst>
          </p:cNvPr>
          <p:cNvCxnSpPr>
            <a:cxnSpLocks/>
          </p:cNvCxnSpPr>
          <p:nvPr/>
        </p:nvCxnSpPr>
        <p:spPr>
          <a:xfrm>
            <a:off x="392311" y="1426043"/>
            <a:ext cx="1036955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5F1D9BB-7DD5-44FF-B624-837E01D3C9F3}"/>
              </a:ext>
            </a:extLst>
          </p:cNvPr>
          <p:cNvGrpSpPr/>
          <p:nvPr/>
        </p:nvGrpSpPr>
        <p:grpSpPr>
          <a:xfrm>
            <a:off x="5185249" y="6870529"/>
            <a:ext cx="2624196" cy="330371"/>
            <a:chOff x="4938008" y="5213606"/>
            <a:chExt cx="785133" cy="18041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7C89517-95D5-445D-98BE-4968DDEEF92B}"/>
                </a:ext>
              </a:extLst>
            </p:cNvPr>
            <p:cNvSpPr/>
            <p:nvPr/>
          </p:nvSpPr>
          <p:spPr>
            <a:xfrm>
              <a:off x="4938008" y="5213606"/>
              <a:ext cx="360034" cy="180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수정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4CACCEA-5538-406D-A6AF-63F99192AA61}"/>
                </a:ext>
              </a:extLst>
            </p:cNvPr>
            <p:cNvSpPr/>
            <p:nvPr/>
          </p:nvSpPr>
          <p:spPr>
            <a:xfrm>
              <a:off x="5363107" y="5213606"/>
              <a:ext cx="360034" cy="1804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</a:p>
          </p:txBody>
        </p: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527DAFC-7DBC-4F4D-A563-FB76D615DEAE}"/>
              </a:ext>
            </a:extLst>
          </p:cNvPr>
          <p:cNvGraphicFramePr>
            <a:graphicFrameLocks noGrp="1"/>
          </p:cNvGraphicFramePr>
          <p:nvPr/>
        </p:nvGraphicFramePr>
        <p:xfrm>
          <a:off x="1963738" y="2269117"/>
          <a:ext cx="8798124" cy="4391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72">
                  <a:extLst>
                    <a:ext uri="{9D8B030D-6E8A-4147-A177-3AD203B41FA5}">
                      <a16:colId xmlns:a16="http://schemas.microsoft.com/office/drawing/2014/main" val="2624773845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4040847097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367957942"/>
                    </a:ext>
                  </a:extLst>
                </a:gridCol>
                <a:gridCol w="2098676">
                  <a:extLst>
                    <a:ext uri="{9D8B030D-6E8A-4147-A177-3AD203B41FA5}">
                      <a16:colId xmlns:a16="http://schemas.microsoft.com/office/drawing/2014/main" val="3721725611"/>
                    </a:ext>
                  </a:extLst>
                </a:gridCol>
              </a:tblGrid>
              <a:tr h="3959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전시여부 </a:t>
                      </a:r>
                      <a:r>
                        <a:rPr lang="en-US" altLang="ko-KR" sz="1000" b="1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1000" b="1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○ 전시    ● </a:t>
                      </a:r>
                      <a:r>
                        <a:rPr lang="ko-KR" altLang="en-US" sz="1000" b="0" u="none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미전시</a:t>
                      </a:r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9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제목 </a:t>
                      </a:r>
                      <a:r>
                        <a:rPr lang="en-US" altLang="ko-KR" sz="1000" b="1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1000" b="1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773591"/>
                  </a:ext>
                </a:extLst>
              </a:tr>
              <a:tr h="3959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이미지 </a:t>
                      </a:r>
                      <a:r>
                        <a:rPr lang="en-US" altLang="ko-KR" sz="1000" b="1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1000" b="1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2MB </a:t>
                      </a: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이하 </a:t>
                      </a: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jpg, </a:t>
                      </a:r>
                      <a:r>
                        <a:rPr lang="en-US" altLang="ko-KR" sz="1000" b="0" u="non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png</a:t>
                      </a: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만 업로드 가능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9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이미지 연결링크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 </a:t>
                      </a:r>
                      <a:r>
                        <a:rPr lang="ko-KR" altLang="en-US" sz="1000" b="0" u="none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새창</a:t>
                      </a:r>
                      <a:r>
                        <a:rPr lang="ko-KR" altLang="en-US" sz="1000" b="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● </a:t>
                      </a:r>
                      <a:r>
                        <a:rPr lang="ko-KR" altLang="en-US" sz="1000" b="0" u="none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현재창</a:t>
                      </a:r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047131"/>
                  </a:ext>
                </a:extLst>
              </a:tr>
              <a:tr h="9359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포트폴리오 </a:t>
                      </a:r>
                      <a:endParaRPr lang="en-US" altLang="ko-KR" sz="1000" b="1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상단 서브 텍스트 </a:t>
                      </a:r>
                      <a:r>
                        <a:rPr lang="en-US" altLang="ko-KR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lang="ko-KR" altLang="en-US" sz="1000" b="1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텍스트만 입력 가능</a:t>
                      </a:r>
                      <a:endParaRPr lang="en-US" altLang="ko-KR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 / </a:t>
                      </a: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최대 </a:t>
                      </a: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</a:t>
                      </a: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포트폴리오 </a:t>
                      </a:r>
                      <a:endParaRPr lang="en-US" altLang="ko-KR" sz="1000" b="1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하단 메인 텍스트 </a:t>
                      </a:r>
                      <a:r>
                        <a:rPr lang="en-US" altLang="ko-KR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lang="ko-KR" altLang="en-US" sz="1000" b="1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텍스트만 입력 가능</a:t>
                      </a:r>
                      <a:endParaRPr lang="en-US" altLang="ko-KR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 / </a:t>
                      </a: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최대 </a:t>
                      </a: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</a:t>
                      </a: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426262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포트폴리오 </a:t>
                      </a:r>
                      <a:r>
                        <a:rPr lang="ko-KR" altLang="en-US" sz="1000" b="1" u="none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좌측면</a:t>
                      </a:r>
                      <a:endParaRPr lang="en-US" altLang="ko-KR" sz="1000" b="1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u="none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색상값</a:t>
                      </a:r>
                      <a:endParaRPr lang="ko-KR" altLang="en-US" sz="1000" b="1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lang="en-US" altLang="ko-KR" sz="110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</a:t>
                      </a:r>
                      <a:r>
                        <a:rPr lang="en-US" altLang="ko-KR" sz="100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           G                      B</a:t>
                      </a:r>
                      <a:endParaRPr lang="ko-KR" altLang="en-US" sz="100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913012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A3469520-7938-4991-AADC-EAA3348B7172}"/>
              </a:ext>
            </a:extLst>
          </p:cNvPr>
          <p:cNvSpPr/>
          <p:nvPr/>
        </p:nvSpPr>
        <p:spPr>
          <a:xfrm>
            <a:off x="1943880" y="1584276"/>
            <a:ext cx="2575510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200" b="1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포트폴리오 관리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DA1A2AB-5A89-42FB-A521-6E8076BEBC29}"/>
              </a:ext>
            </a:extLst>
          </p:cNvPr>
          <p:cNvSpPr/>
          <p:nvPr/>
        </p:nvSpPr>
        <p:spPr>
          <a:xfrm>
            <a:off x="1936471" y="1917339"/>
            <a:ext cx="2575510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200" b="1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포트폴리오 등록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CDF7CF7-125F-4C21-BBE2-FCB1BFC7D9B2}"/>
              </a:ext>
            </a:extLst>
          </p:cNvPr>
          <p:cNvSpPr/>
          <p:nvPr/>
        </p:nvSpPr>
        <p:spPr>
          <a:xfrm>
            <a:off x="3545242" y="3129515"/>
            <a:ext cx="4192671" cy="2674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Rectangle 89">
            <a:extLst>
              <a:ext uri="{FF2B5EF4-FFF2-40B4-BE49-F238E27FC236}">
                <a16:creationId xmlns:a16="http://schemas.microsoft.com/office/drawing/2014/main" id="{B8AC1823-2CFC-428B-9ED3-F940C4F8B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9445" y="3129514"/>
            <a:ext cx="773828" cy="267422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dk1">
                  <a:tint val="37000"/>
                  <a:satMod val="300000"/>
                </a:schemeClr>
              </a:gs>
            </a:gsLst>
            <a:lin ang="15600000" scaled="0"/>
          </a:gra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파일첨부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80B130A-4657-41CC-AE19-6DCF6B0F8AA7}"/>
              </a:ext>
            </a:extLst>
          </p:cNvPr>
          <p:cNvSpPr/>
          <p:nvPr/>
        </p:nvSpPr>
        <p:spPr>
          <a:xfrm>
            <a:off x="3540180" y="3525466"/>
            <a:ext cx="5025999" cy="2674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연결될 </a:t>
            </a:r>
            <a:r>
              <a:rPr lang="en-US" altLang="ko-K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입력해주세요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AutoShape 159">
            <a:extLst>
              <a:ext uri="{FF2B5EF4-FFF2-40B4-BE49-F238E27FC236}">
                <a16:creationId xmlns:a16="http://schemas.microsoft.com/office/drawing/2014/main" id="{97208480-5324-4910-9153-D65052E6ED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25652" y="3388308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1" name="AutoShape 159">
            <a:extLst>
              <a:ext uri="{FF2B5EF4-FFF2-40B4-BE49-F238E27FC236}">
                <a16:creationId xmlns:a16="http://schemas.microsoft.com/office/drawing/2014/main" id="{D77528E8-2F18-4283-B2F3-2C70D932CE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31220" y="2195040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996DA7-6B94-473D-8861-D10182BD704A}"/>
              </a:ext>
            </a:extLst>
          </p:cNvPr>
          <p:cNvSpPr txBox="1"/>
          <p:nvPr/>
        </p:nvSpPr>
        <p:spPr>
          <a:xfrm>
            <a:off x="1284966" y="736608"/>
            <a:ext cx="5682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포트폴리오 관리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&gt;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포트폴리오 관리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포트폴리오 등록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유형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이미지 선택 시</a:t>
            </a:r>
          </a:p>
        </p:txBody>
      </p:sp>
      <p:sp>
        <p:nvSpPr>
          <p:cNvPr id="36" name="AutoShape 159">
            <a:extLst>
              <a:ext uri="{FF2B5EF4-FFF2-40B4-BE49-F238E27FC236}">
                <a16:creationId xmlns:a16="http://schemas.microsoft.com/office/drawing/2014/main" id="{C6496899-0710-4205-B71F-4A2DFF78F3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85875" y="4190134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0B130A-4657-41CC-AE19-6DCF6B0F8AA7}"/>
              </a:ext>
            </a:extLst>
          </p:cNvPr>
          <p:cNvSpPr/>
          <p:nvPr/>
        </p:nvSpPr>
        <p:spPr>
          <a:xfrm>
            <a:off x="3559893" y="3933634"/>
            <a:ext cx="5025999" cy="8216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t"/>
          <a:lstStyle/>
          <a:p>
            <a:pPr>
              <a:defRPr/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메인 </a:t>
            </a:r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비주얼에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표시될 상단 서브 텍스트를 입력해주세요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0322128-7031-4210-A06D-9F1067BC6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644057"/>
              </p:ext>
            </p:extLst>
          </p:nvPr>
        </p:nvGraphicFramePr>
        <p:xfrm>
          <a:off x="409089" y="1561482"/>
          <a:ext cx="1351597" cy="2554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780">
                  <a:extLst>
                    <a:ext uri="{9D8B030D-6E8A-4147-A177-3AD203B41FA5}">
                      <a16:colId xmlns:a16="http://schemas.microsoft.com/office/drawing/2014/main" val="3708975267"/>
                    </a:ext>
                  </a:extLst>
                </a:gridCol>
                <a:gridCol w="317817">
                  <a:extLst>
                    <a:ext uri="{9D8B030D-6E8A-4147-A177-3AD203B41FA5}">
                      <a16:colId xmlns:a16="http://schemas.microsoft.com/office/drawing/2014/main" val="4054360088"/>
                    </a:ext>
                  </a:extLst>
                </a:gridCol>
              </a:tblGrid>
              <a:tr h="3235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MENU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250122"/>
                  </a:ext>
                </a:extLst>
              </a:tr>
              <a:tr h="547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포트폴리오 관리</a:t>
                      </a: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∨</a:t>
                      </a:r>
                    </a:p>
                  </a:txBody>
                  <a:tcPr marT="90000" marB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285883"/>
                  </a:ext>
                </a:extLst>
              </a:tr>
              <a:tr h="547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이바다카운셀링</a:t>
                      </a:r>
                      <a:r>
                        <a:rPr lang="ko-KR" altLang="en-US" sz="1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∨</a:t>
                      </a:r>
                    </a:p>
                  </a:txBody>
                  <a:tcPr marT="90000" marB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232368"/>
                  </a:ext>
                </a:extLst>
              </a:tr>
              <a:tr h="547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프로젝트의뢰 관리</a:t>
                      </a: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∨</a:t>
                      </a:r>
                    </a:p>
                  </a:txBody>
                  <a:tcPr marT="90000" marB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786528"/>
                  </a:ext>
                </a:extLst>
              </a:tr>
              <a:tr h="547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관리</a:t>
                      </a: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∨</a:t>
                      </a:r>
                    </a:p>
                  </a:txBody>
                  <a:tcPr marT="90000" marB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258269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B389CAC1-34ED-47A3-940B-F5E610B25E87}"/>
              </a:ext>
            </a:extLst>
          </p:cNvPr>
          <p:cNvSpPr/>
          <p:nvPr/>
        </p:nvSpPr>
        <p:spPr>
          <a:xfrm>
            <a:off x="3557274" y="4840199"/>
            <a:ext cx="5025999" cy="8216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t"/>
          <a:lstStyle/>
          <a:p>
            <a:pPr>
              <a:defRPr/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메인 </a:t>
            </a:r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비주얼에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표시될 하단 메인 텍스트를 입력해주세요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F8C9D1-9671-43AA-AE5F-CF13EAB2E066}"/>
              </a:ext>
            </a:extLst>
          </p:cNvPr>
          <p:cNvSpPr/>
          <p:nvPr/>
        </p:nvSpPr>
        <p:spPr>
          <a:xfrm>
            <a:off x="8826804" y="1917338"/>
            <a:ext cx="19976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항목은 필수 입력입니다</a:t>
            </a:r>
            <a:r>
              <a:rPr lang="en-US" altLang="ko-KR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/>
          </a:p>
        </p:txBody>
      </p:sp>
      <p:sp>
        <p:nvSpPr>
          <p:cNvPr id="35" name="AutoShape 159">
            <a:extLst>
              <a:ext uri="{FF2B5EF4-FFF2-40B4-BE49-F238E27FC236}">
                <a16:creationId xmlns:a16="http://schemas.microsoft.com/office/drawing/2014/main" id="{F5D0CE6A-D941-4D0E-8944-EDD2F44461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25651" y="3012164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2" name="AutoShape 159">
            <a:extLst>
              <a:ext uri="{FF2B5EF4-FFF2-40B4-BE49-F238E27FC236}">
                <a16:creationId xmlns:a16="http://schemas.microsoft.com/office/drawing/2014/main" id="{A4718781-F368-41D2-832E-5239973A8F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41604" y="6705850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45" name="AutoShape 159">
            <a:extLst>
              <a:ext uri="{FF2B5EF4-FFF2-40B4-BE49-F238E27FC236}">
                <a16:creationId xmlns:a16="http://schemas.microsoft.com/office/drawing/2014/main" id="{3C53213D-A6E5-4E22-9A19-9B9658D873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06396" y="6715425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8" name="AutoShape 159">
            <a:extLst>
              <a:ext uri="{FF2B5EF4-FFF2-40B4-BE49-F238E27FC236}">
                <a16:creationId xmlns:a16="http://schemas.microsoft.com/office/drawing/2014/main" id="{E15F2121-B976-46F8-8B39-93C49CCD33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37128" y="4615193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28FBE2E-197A-4D14-9A50-0F23D87415C1}"/>
              </a:ext>
            </a:extLst>
          </p:cNvPr>
          <p:cNvSpPr/>
          <p:nvPr/>
        </p:nvSpPr>
        <p:spPr>
          <a:xfrm>
            <a:off x="3540180" y="2732925"/>
            <a:ext cx="5025999" cy="2674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>
              <a:defRPr/>
            </a:pP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AutoShape 159">
            <a:extLst>
              <a:ext uri="{FF2B5EF4-FFF2-40B4-BE49-F238E27FC236}">
                <a16:creationId xmlns:a16="http://schemas.microsoft.com/office/drawing/2014/main" id="{93E003A3-0649-4E61-ABA8-11E14E4A28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31220" y="2599727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FC45070-19FB-4D00-B77D-F8ABFFEF74FB}"/>
              </a:ext>
            </a:extLst>
          </p:cNvPr>
          <p:cNvSpPr/>
          <p:nvPr/>
        </p:nvSpPr>
        <p:spPr>
          <a:xfrm>
            <a:off x="10175354" y="1172152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/>
            <a:r>
              <a:rPr lang="ko-KR" altLang="en-US" sz="1000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E0B2D70-BC38-489A-90C2-CE716508E9FC}"/>
              </a:ext>
            </a:extLst>
          </p:cNvPr>
          <p:cNvSpPr/>
          <p:nvPr/>
        </p:nvSpPr>
        <p:spPr>
          <a:xfrm>
            <a:off x="3766643" y="6048772"/>
            <a:ext cx="752748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>
              <a:defRPr/>
            </a:pP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6D73AC3-AD04-4A23-9193-E1F50763287A}"/>
              </a:ext>
            </a:extLst>
          </p:cNvPr>
          <p:cNvSpPr/>
          <p:nvPr/>
        </p:nvSpPr>
        <p:spPr>
          <a:xfrm>
            <a:off x="4952519" y="6048772"/>
            <a:ext cx="752748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>
              <a:defRPr/>
            </a:pP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0536D9A-E10F-4DFF-8913-044FABC1A6FA}"/>
              </a:ext>
            </a:extLst>
          </p:cNvPr>
          <p:cNvSpPr/>
          <p:nvPr/>
        </p:nvSpPr>
        <p:spPr>
          <a:xfrm>
            <a:off x="6012238" y="6048772"/>
            <a:ext cx="752748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>
              <a:defRPr/>
            </a:pP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AutoShape 159">
            <a:extLst>
              <a:ext uri="{FF2B5EF4-FFF2-40B4-BE49-F238E27FC236}">
                <a16:creationId xmlns:a16="http://schemas.microsoft.com/office/drawing/2014/main" id="{03E12A53-D73B-4A66-9C9C-227EB5FDE1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37128" y="5765412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86406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>
            <a:extLst>
              <a:ext uri="{FF2B5EF4-FFF2-40B4-BE49-F238E27FC236}">
                <a16:creationId xmlns:a16="http://schemas.microsoft.com/office/drawing/2014/main" id="{07C09970-1BE6-4E71-B4BC-8C13A998A80D}"/>
              </a:ext>
            </a:extLst>
          </p:cNvPr>
          <p:cNvSpPr txBox="1"/>
          <p:nvPr/>
        </p:nvSpPr>
        <p:spPr>
          <a:xfrm>
            <a:off x="5646204" y="455463"/>
            <a:ext cx="149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board_list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85E25A-73CA-4504-A3F3-ACFEECED2F77}"/>
              </a:ext>
            </a:extLst>
          </p:cNvPr>
          <p:cNvSpPr/>
          <p:nvPr/>
        </p:nvSpPr>
        <p:spPr>
          <a:xfrm>
            <a:off x="327036" y="1149044"/>
            <a:ext cx="2575510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200" b="1" dirty="0" err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코오롱머티리얼</a:t>
            </a:r>
            <a:r>
              <a:rPr lang="en-US" altLang="ko-KR" sz="1200" b="1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Admin</a:t>
            </a:r>
            <a:endParaRPr lang="ko-KR" altLang="en-US" sz="1200" b="1" dirty="0">
              <a:solidFill>
                <a:srgbClr val="26262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AB6F31A-10C6-4438-8BDE-79D871AB1039}"/>
              </a:ext>
            </a:extLst>
          </p:cNvPr>
          <p:cNvCxnSpPr>
            <a:cxnSpLocks/>
          </p:cNvCxnSpPr>
          <p:nvPr/>
        </p:nvCxnSpPr>
        <p:spPr>
          <a:xfrm>
            <a:off x="392311" y="1426043"/>
            <a:ext cx="1036955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4CACCEA-5538-406D-A6AF-63F99192AA61}"/>
              </a:ext>
            </a:extLst>
          </p:cNvPr>
          <p:cNvSpPr/>
          <p:nvPr/>
        </p:nvSpPr>
        <p:spPr>
          <a:xfrm>
            <a:off x="9969371" y="6363356"/>
            <a:ext cx="792489" cy="2523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527DAFC-7DBC-4F4D-A563-FB76D615D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428879"/>
              </p:ext>
            </p:extLst>
          </p:nvPr>
        </p:nvGraphicFramePr>
        <p:xfrm>
          <a:off x="1963736" y="1911927"/>
          <a:ext cx="8798123" cy="4352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9">
                  <a:extLst>
                    <a:ext uri="{9D8B030D-6E8A-4147-A177-3AD203B41FA5}">
                      <a16:colId xmlns:a16="http://schemas.microsoft.com/office/drawing/2014/main" val="3225781062"/>
                    </a:ext>
                  </a:extLst>
                </a:gridCol>
                <a:gridCol w="483108">
                  <a:extLst>
                    <a:ext uri="{9D8B030D-6E8A-4147-A177-3AD203B41FA5}">
                      <a16:colId xmlns:a16="http://schemas.microsoft.com/office/drawing/2014/main" val="2624773845"/>
                    </a:ext>
                  </a:extLst>
                </a:gridCol>
                <a:gridCol w="724662">
                  <a:extLst>
                    <a:ext uri="{9D8B030D-6E8A-4147-A177-3AD203B41FA5}">
                      <a16:colId xmlns:a16="http://schemas.microsoft.com/office/drawing/2014/main" val="4040847097"/>
                    </a:ext>
                  </a:extLst>
                </a:gridCol>
                <a:gridCol w="2838261">
                  <a:extLst>
                    <a:ext uri="{9D8B030D-6E8A-4147-A177-3AD203B41FA5}">
                      <a16:colId xmlns:a16="http://schemas.microsoft.com/office/drawing/2014/main" val="367957942"/>
                    </a:ext>
                  </a:extLst>
                </a:gridCol>
                <a:gridCol w="1487709">
                  <a:extLst>
                    <a:ext uri="{9D8B030D-6E8A-4147-A177-3AD203B41FA5}">
                      <a16:colId xmlns:a16="http://schemas.microsoft.com/office/drawing/2014/main" val="1299686891"/>
                    </a:ext>
                  </a:extLst>
                </a:gridCol>
                <a:gridCol w="1419697">
                  <a:extLst>
                    <a:ext uri="{9D8B030D-6E8A-4147-A177-3AD203B41FA5}">
                      <a16:colId xmlns:a16="http://schemas.microsoft.com/office/drawing/2014/main" val="3654480114"/>
                    </a:ext>
                  </a:extLst>
                </a:gridCol>
                <a:gridCol w="1419697">
                  <a:extLst>
                    <a:ext uri="{9D8B030D-6E8A-4147-A177-3AD203B41FA5}">
                      <a16:colId xmlns:a16="http://schemas.microsoft.com/office/drawing/2014/main" val="3700188395"/>
                    </a:ext>
                  </a:extLst>
                </a:gridCol>
              </a:tblGrid>
              <a:tr h="39242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답변상태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9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1000" u="sng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임플란트 관련 </a:t>
                      </a:r>
                      <a:r>
                        <a:rPr lang="ko-KR" altLang="en-US" sz="1000" b="0" u="sng" kern="1200" dirty="0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견적문의드립니다</a:t>
                      </a:r>
                      <a:r>
                        <a:rPr lang="en-US" altLang="ko-KR" sz="1000" b="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endParaRPr lang="ko-KR" altLang="en-US" sz="1000" b="0" u="sng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답변대기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YYYY-MM-DD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sng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000" b="0" u="sng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답변등록</a:t>
                      </a:r>
                      <a:r>
                        <a:rPr lang="en-US" altLang="ko-KR" sz="1000" b="0" u="sng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ko-KR" altLang="en-US" sz="1000" b="0" u="sng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9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1000" u="sng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lang="ko-KR" altLang="en-US" sz="100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치아미백관련 </a:t>
                      </a:r>
                      <a:r>
                        <a:rPr lang="ko-KR" altLang="en-US" sz="1000" b="0" u="sng" kern="1200" dirty="0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견적문의드려요</a:t>
                      </a:r>
                      <a:endParaRPr lang="ko-KR" altLang="en-US" sz="1000" b="0" u="sng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답변완료</a:t>
                      </a:r>
                      <a:endParaRPr lang="ko-KR" altLang="en-US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YYYY-MM-DD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sng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답변수정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1000" u="sng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lang="ko-KR" altLang="en-US" sz="100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임플란트 관련 </a:t>
                      </a:r>
                      <a:r>
                        <a:rPr lang="ko-KR" altLang="en-US" sz="1000" b="0" u="sng" kern="1200" dirty="0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견적문의드립니다</a:t>
                      </a:r>
                      <a:r>
                        <a:rPr lang="en-US" altLang="ko-KR" sz="1000" b="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endParaRPr lang="ko-KR" altLang="en-US" sz="1000" b="0" u="sng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답변완료</a:t>
                      </a:r>
                      <a:endParaRPr lang="ko-KR" altLang="en-US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YYYY-MM-DD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808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답변수정</a:t>
                      </a:r>
                      <a:endParaRPr lang="ko-KR" altLang="en-US" sz="1000" b="0" u="sng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9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1000" u="sng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lang="ko-KR" altLang="en-US" sz="100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치아미백관련 </a:t>
                      </a:r>
                      <a:r>
                        <a:rPr lang="ko-KR" altLang="en-US" sz="1000" b="0" u="sng" kern="1200" dirty="0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견적문의드려요</a:t>
                      </a:r>
                      <a:endParaRPr lang="ko-KR" altLang="en-US" sz="1000" b="0" u="sng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답변완료</a:t>
                      </a:r>
                      <a:endParaRPr lang="ko-KR" altLang="en-US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YYYY-MM-DD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808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답변수정</a:t>
                      </a:r>
                      <a:endParaRPr lang="ko-KR" altLang="en-US" sz="1000" b="0" u="sng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9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1000" u="sng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00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lang="ko-KR" altLang="en-US" sz="100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임플란트 관련 </a:t>
                      </a:r>
                      <a:r>
                        <a:rPr lang="ko-KR" altLang="en-US" sz="1000" b="0" u="sng" kern="1200" dirty="0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견적문의드립니다</a:t>
                      </a:r>
                      <a:r>
                        <a:rPr lang="en-US" altLang="ko-KR" sz="1000" b="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endParaRPr lang="ko-KR" altLang="en-US" sz="1000" b="0" u="sng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답변완료</a:t>
                      </a:r>
                      <a:endParaRPr lang="ko-KR" altLang="en-US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YYYY-MM-DD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808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답변수정</a:t>
                      </a:r>
                      <a:endParaRPr lang="ko-KR" altLang="en-US" sz="1000" b="0" u="sng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9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1000" u="sng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00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lang="ko-KR" altLang="en-US" sz="100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치아미백관련 </a:t>
                      </a:r>
                      <a:r>
                        <a:rPr lang="ko-KR" altLang="en-US" sz="1000" b="0" u="sng" kern="1200" dirty="0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견적문의드려요</a:t>
                      </a:r>
                      <a:endParaRPr lang="ko-KR" altLang="en-US" sz="1000" b="0" u="sng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답변완료</a:t>
                      </a:r>
                      <a:endParaRPr lang="ko-KR" altLang="en-US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YYYY-MM-DD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808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답변수정</a:t>
                      </a:r>
                      <a:endParaRPr lang="ko-KR" altLang="en-US" sz="1000" b="0" u="sng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9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1000" u="sng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00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lang="ko-KR" altLang="en-US" sz="100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임플란트 관련 </a:t>
                      </a:r>
                      <a:r>
                        <a:rPr lang="ko-KR" altLang="en-US" sz="1000" b="0" u="sng" kern="1200" dirty="0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견적문의드립니다</a:t>
                      </a:r>
                      <a:r>
                        <a:rPr lang="en-US" altLang="ko-KR" sz="1000" b="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endParaRPr lang="ko-KR" altLang="en-US" sz="1000" b="0" u="sng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답변완료</a:t>
                      </a:r>
                      <a:endParaRPr lang="ko-KR" altLang="en-US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YYYY-MM-DD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808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답변수정</a:t>
                      </a:r>
                      <a:endParaRPr lang="ko-KR" altLang="en-US" sz="1000" b="0" u="sng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9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1000" u="sng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00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lang="ko-KR" altLang="en-US" sz="100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치아미백관련 </a:t>
                      </a:r>
                      <a:r>
                        <a:rPr lang="ko-KR" altLang="en-US" sz="1000" b="0" u="sng" kern="1200" dirty="0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견적문의드려요</a:t>
                      </a:r>
                      <a:endParaRPr lang="ko-KR" altLang="en-US" sz="1000" b="0" u="sng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답변완료</a:t>
                      </a:r>
                      <a:endParaRPr lang="ko-KR" altLang="en-US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YYYY-MM-DD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808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답변수정</a:t>
                      </a:r>
                      <a:endParaRPr lang="ko-KR" altLang="en-US" sz="1000" b="0" u="sng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9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1000" u="sng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00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lang="ko-KR" altLang="en-US" sz="100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임플란트 관련 </a:t>
                      </a:r>
                      <a:r>
                        <a:rPr lang="ko-KR" altLang="en-US" sz="1000" b="0" u="sng" kern="1200" dirty="0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견적문의드립니다</a:t>
                      </a:r>
                      <a:r>
                        <a:rPr lang="en-US" altLang="ko-KR" sz="1000" b="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endParaRPr lang="ko-KR" altLang="en-US" sz="1000" b="0" u="sng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답변완료</a:t>
                      </a:r>
                      <a:endParaRPr lang="ko-KR" altLang="en-US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YYYY-MM-DD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808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답변수정</a:t>
                      </a:r>
                      <a:endParaRPr lang="ko-KR" altLang="en-US" sz="1000" b="0" u="sng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9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1000" u="sng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00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lang="ko-KR" altLang="en-US" sz="100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u="sng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치아미백관련 </a:t>
                      </a:r>
                      <a:r>
                        <a:rPr lang="ko-KR" altLang="en-US" sz="1000" b="0" u="sng" kern="1200" dirty="0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견적문의드려요</a:t>
                      </a:r>
                      <a:endParaRPr lang="ko-KR" altLang="en-US" sz="1000" b="0" u="sng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답변완료</a:t>
                      </a:r>
                      <a:endParaRPr lang="ko-KR" altLang="en-US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YYYY-MM-DD</a:t>
                      </a:r>
                      <a:endParaRPr lang="ko-KR" altLang="en-US" sz="1000" b="0" u="none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808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답변수정</a:t>
                      </a:r>
                      <a:endParaRPr lang="ko-KR" altLang="en-US" sz="1000" b="0" u="sng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9" name="Rectangle 6">
            <a:extLst>
              <a:ext uri="{FF2B5EF4-FFF2-40B4-BE49-F238E27FC236}">
                <a16:creationId xmlns:a16="http://schemas.microsoft.com/office/drawing/2014/main" id="{E809334F-4711-4CF4-9BEE-B8CD03454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5226" y="6912992"/>
            <a:ext cx="3076575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 algn="ctr" defTabSz="81756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sysClr val="windowText" lastClr="000000"/>
                </a:solidFill>
                <a:ea typeface="맑은 고딕" pitchFamily="50" charset="-127"/>
              </a:rPr>
              <a:t> </a:t>
            </a:r>
            <a:r>
              <a:rPr kumimoji="0" lang="en-US" altLang="ko-KR" sz="1000" kern="0" dirty="0">
                <a:solidFill>
                  <a:sysClr val="windowText" lastClr="000000"/>
                </a:solidFill>
                <a:ea typeface="맑은 고딕" pitchFamily="50" charset="-127"/>
              </a:rPr>
              <a:t>|</a:t>
            </a:r>
            <a:r>
              <a:rPr kumimoji="0" lang="ko-KR" altLang="en-US" sz="1000" kern="0" dirty="0">
                <a:solidFill>
                  <a:sysClr val="windowText" lastClr="000000"/>
                </a:solidFill>
                <a:ea typeface="맑은 고딕" pitchFamily="50" charset="-127"/>
              </a:rPr>
              <a:t>◀ ◀  </a:t>
            </a:r>
            <a:r>
              <a:rPr kumimoji="0" lang="en-US" altLang="ko-KR" sz="1000" b="1" kern="0" dirty="0">
                <a:ea typeface="맑은 고딕" pitchFamily="50" charset="-127"/>
              </a:rPr>
              <a:t>1</a:t>
            </a:r>
            <a:r>
              <a:rPr kumimoji="0" lang="en-US" altLang="ko-KR" sz="1000" kern="0" dirty="0">
                <a:solidFill>
                  <a:sysClr val="windowText" lastClr="000000"/>
                </a:solidFill>
                <a:ea typeface="맑은 고딕" pitchFamily="50" charset="-127"/>
              </a:rPr>
              <a:t>  |  2  |  3  |  4  |  5  |   6  |   7  |   8  |  9  |  10  </a:t>
            </a:r>
            <a:r>
              <a:rPr kumimoji="0" lang="ko-KR" altLang="en-US" sz="1000" kern="0" dirty="0">
                <a:solidFill>
                  <a:sysClr val="windowText" lastClr="000000"/>
                </a:solidFill>
                <a:ea typeface="맑은 고딕" pitchFamily="50" charset="-127"/>
              </a:rPr>
              <a:t>▶  ▶</a:t>
            </a:r>
            <a:r>
              <a:rPr kumimoji="0" lang="en-US" altLang="ko-KR" sz="1000" kern="0" dirty="0">
                <a:solidFill>
                  <a:sysClr val="windowText" lastClr="000000"/>
                </a:solidFill>
                <a:ea typeface="맑은 고딕" pitchFamily="50" charset="-127"/>
              </a:rPr>
              <a:t>|</a:t>
            </a:r>
            <a:endParaRPr kumimoji="0" lang="ko-KR" altLang="en-US" sz="1000" kern="0" dirty="0">
              <a:solidFill>
                <a:sysClr val="windowText" lastClr="000000"/>
              </a:solidFill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3469520-7938-4991-AADC-EAA3348B7172}"/>
              </a:ext>
            </a:extLst>
          </p:cNvPr>
          <p:cNvSpPr/>
          <p:nvPr/>
        </p:nvSpPr>
        <p:spPr>
          <a:xfrm>
            <a:off x="1943880" y="1584276"/>
            <a:ext cx="2575510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200" b="1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200" b="1" dirty="0" err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이바닥카운셀링</a:t>
            </a:r>
            <a:r>
              <a:rPr lang="ko-KR" altLang="en-US" sz="1200" b="1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9B2BEBC4-386F-4EF0-BBFC-27FA9264B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373587"/>
              </p:ext>
            </p:extLst>
          </p:nvPr>
        </p:nvGraphicFramePr>
        <p:xfrm>
          <a:off x="10972802" y="1413010"/>
          <a:ext cx="2612111" cy="5545479"/>
        </p:xfrm>
        <a:graphic>
          <a:graphicData uri="http://schemas.openxmlformats.org/drawingml/2006/table">
            <a:tbl>
              <a:tblPr/>
              <a:tblGrid>
                <a:gridCol w="228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3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477817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01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제목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(Link)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 시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이바다카운셀링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상세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 이동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486764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02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답변완료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0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댑변대기로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노출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미답변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시 답변대기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답변완료 시 답변완료 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03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미답변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시 답변등록 버튼 노출되며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 시 답변 등록 페이지로 이동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답변완료 시에도 </a:t>
                      </a:r>
                      <a:r>
                        <a:rPr lang="ko-KR" altLang="en-US" sz="10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수정가능하게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답변수정 버튼 노출 후 클릭 시 수정 페이지 이동 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04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(Button)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 시 삭제 확인 팝업 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게시물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미선택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 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Alert : 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삭제할 항목을 선택하세요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.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]’ </a:t>
                      </a:r>
                      <a:r>
                        <a:rPr lang="ko-KR" altLang="en-US" sz="10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얼럿창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뜸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Alert : 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해당 항목을 삭제하시겠습니까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?’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][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 시 삭제 처리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 시 </a:t>
                      </a:r>
                      <a:r>
                        <a:rPr lang="ko-KR" altLang="en-US" sz="10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창닫기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5-1)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체크박스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05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2392802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381586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004496"/>
                  </a:ext>
                </a:extLst>
              </a:tr>
            </a:tbl>
          </a:graphicData>
        </a:graphic>
      </p:graphicFrame>
      <p:sp>
        <p:nvSpPr>
          <p:cNvPr id="31" name="AutoShape 159">
            <a:extLst>
              <a:ext uri="{FF2B5EF4-FFF2-40B4-BE49-F238E27FC236}">
                <a16:creationId xmlns:a16="http://schemas.microsoft.com/office/drawing/2014/main" id="{DE0FC7D4-E3B3-42F7-AC37-9551F6F8E2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74954" y="2100763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2" name="AutoShape 159">
            <a:extLst>
              <a:ext uri="{FF2B5EF4-FFF2-40B4-BE49-F238E27FC236}">
                <a16:creationId xmlns:a16="http://schemas.microsoft.com/office/drawing/2014/main" id="{FBCDA450-43D5-45AB-A6BC-F1260C9011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38650" y="2106897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3" name="AutoShape 159">
            <a:extLst>
              <a:ext uri="{FF2B5EF4-FFF2-40B4-BE49-F238E27FC236}">
                <a16:creationId xmlns:a16="http://schemas.microsoft.com/office/drawing/2014/main" id="{4C8B4053-6C03-474D-8209-A02A3E80CC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46599" y="6189301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4" name="AutoShape 159">
            <a:extLst>
              <a:ext uri="{FF2B5EF4-FFF2-40B4-BE49-F238E27FC236}">
                <a16:creationId xmlns:a16="http://schemas.microsoft.com/office/drawing/2014/main" id="{C91D1786-5D1D-468A-A028-203916907C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27980" y="2240095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4-1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7FE766-CF7B-43E2-BC78-8B8C4F1B624D}"/>
              </a:ext>
            </a:extLst>
          </p:cNvPr>
          <p:cNvSpPr txBox="1"/>
          <p:nvPr/>
        </p:nvSpPr>
        <p:spPr>
          <a:xfrm>
            <a:off x="1284966" y="736608"/>
            <a:ext cx="508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이바다카운셀링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관리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&gt;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이바다카운셀링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관리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이바다카운셀링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리스트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D74941B-E7CE-4B79-8E78-B191195EA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673154"/>
              </p:ext>
            </p:extLst>
          </p:nvPr>
        </p:nvGraphicFramePr>
        <p:xfrm>
          <a:off x="409089" y="1561482"/>
          <a:ext cx="1351597" cy="2554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780">
                  <a:extLst>
                    <a:ext uri="{9D8B030D-6E8A-4147-A177-3AD203B41FA5}">
                      <a16:colId xmlns:a16="http://schemas.microsoft.com/office/drawing/2014/main" val="3708975267"/>
                    </a:ext>
                  </a:extLst>
                </a:gridCol>
                <a:gridCol w="317817">
                  <a:extLst>
                    <a:ext uri="{9D8B030D-6E8A-4147-A177-3AD203B41FA5}">
                      <a16:colId xmlns:a16="http://schemas.microsoft.com/office/drawing/2014/main" val="4054360088"/>
                    </a:ext>
                  </a:extLst>
                </a:gridCol>
              </a:tblGrid>
              <a:tr h="3235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MENU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250122"/>
                  </a:ext>
                </a:extLst>
              </a:tr>
              <a:tr h="547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포트폴리오 관리</a:t>
                      </a: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∨</a:t>
                      </a:r>
                    </a:p>
                  </a:txBody>
                  <a:tcPr marT="90000" marB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285883"/>
                  </a:ext>
                </a:extLst>
              </a:tr>
              <a:tr h="547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이바다카운셀링</a:t>
                      </a:r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∨</a:t>
                      </a:r>
                    </a:p>
                  </a:txBody>
                  <a:tcPr marT="90000" marB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86528"/>
                  </a:ext>
                </a:extLst>
              </a:tr>
              <a:tr h="547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프로젝트의뢰 관리</a:t>
                      </a: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∨</a:t>
                      </a:r>
                    </a:p>
                  </a:txBody>
                  <a:tcPr marT="90000" marB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023294"/>
                  </a:ext>
                </a:extLst>
              </a:tr>
              <a:tr h="547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관리</a:t>
                      </a: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∨</a:t>
                      </a:r>
                    </a:p>
                  </a:txBody>
                  <a:tcPr marT="90000" marB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258269"/>
                  </a:ext>
                </a:extLst>
              </a:tr>
            </a:tbl>
          </a:graphicData>
        </a:graphic>
      </p:graphicFrame>
      <p:sp>
        <p:nvSpPr>
          <p:cNvPr id="38" name="AutoShape 159">
            <a:extLst>
              <a:ext uri="{FF2B5EF4-FFF2-40B4-BE49-F238E27FC236}">
                <a16:creationId xmlns:a16="http://schemas.microsoft.com/office/drawing/2014/main" id="{64065FC9-1B3D-4FC7-A941-84A638ABE0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23846" y="2139078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225B5E5-E1A0-4E48-91B5-F85A7DB866AF}"/>
              </a:ext>
            </a:extLst>
          </p:cNvPr>
          <p:cNvSpPr/>
          <p:nvPr/>
        </p:nvSpPr>
        <p:spPr>
          <a:xfrm>
            <a:off x="10175354" y="1172152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/>
            <a:r>
              <a:rPr lang="ko-KR" altLang="en-US" sz="1000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3390667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>
            <a:extLst>
              <a:ext uri="{FF2B5EF4-FFF2-40B4-BE49-F238E27FC236}">
                <a16:creationId xmlns:a16="http://schemas.microsoft.com/office/drawing/2014/main" id="{07C09970-1BE6-4E71-B4BC-8C13A998A80D}"/>
              </a:ext>
            </a:extLst>
          </p:cNvPr>
          <p:cNvSpPr txBox="1"/>
          <p:nvPr/>
        </p:nvSpPr>
        <p:spPr>
          <a:xfrm>
            <a:off x="5646204" y="455463"/>
            <a:ext cx="149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board_write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85E25A-73CA-4504-A3F3-ACFEECED2F77}"/>
              </a:ext>
            </a:extLst>
          </p:cNvPr>
          <p:cNvSpPr/>
          <p:nvPr/>
        </p:nvSpPr>
        <p:spPr>
          <a:xfrm>
            <a:off x="327036" y="1149044"/>
            <a:ext cx="2575510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200" b="1" dirty="0" err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코오롱머티리얼</a:t>
            </a:r>
            <a:r>
              <a:rPr lang="en-US" altLang="ko-KR" sz="1200" b="1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Admin</a:t>
            </a:r>
            <a:endParaRPr lang="ko-KR" altLang="en-US" sz="1200" b="1" dirty="0">
              <a:solidFill>
                <a:srgbClr val="26262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AB6F31A-10C6-4438-8BDE-79D871AB1039}"/>
              </a:ext>
            </a:extLst>
          </p:cNvPr>
          <p:cNvCxnSpPr>
            <a:cxnSpLocks/>
          </p:cNvCxnSpPr>
          <p:nvPr/>
        </p:nvCxnSpPr>
        <p:spPr>
          <a:xfrm>
            <a:off x="392311" y="1426043"/>
            <a:ext cx="1036955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527DAFC-7DBC-4F4D-A563-FB76D615D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807708"/>
              </p:ext>
            </p:extLst>
          </p:nvPr>
        </p:nvGraphicFramePr>
        <p:xfrm>
          <a:off x="1963738" y="2269117"/>
          <a:ext cx="8798124" cy="5579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72">
                  <a:extLst>
                    <a:ext uri="{9D8B030D-6E8A-4147-A177-3AD203B41FA5}">
                      <a16:colId xmlns:a16="http://schemas.microsoft.com/office/drawing/2014/main" val="2624773845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404084709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6795794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385534405"/>
                    </a:ext>
                  </a:extLst>
                </a:gridCol>
                <a:gridCol w="2098676">
                  <a:extLst>
                    <a:ext uri="{9D8B030D-6E8A-4147-A177-3AD203B41FA5}">
                      <a16:colId xmlns:a16="http://schemas.microsoft.com/office/drawing/2014/main" val="3721725611"/>
                    </a:ext>
                  </a:extLst>
                </a:gridCol>
              </a:tblGrid>
              <a:tr h="3952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홍길동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등록일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2019-12-02 09:00</a:t>
                      </a:r>
                      <a:endParaRPr lang="ko-KR" altLang="en-US" sz="1000" b="1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b="1" u="none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비밀글여부</a:t>
                      </a:r>
                      <a:endParaRPr lang="ko-KR" altLang="en-US" sz="1000" b="1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</a:t>
                      </a:r>
                      <a:r>
                        <a:rPr lang="ko-KR" altLang="en-US" sz="1000" b="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■</a:t>
                      </a:r>
                      <a:r>
                        <a:rPr lang="en-US" altLang="ko-KR" sz="1000" b="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b="0" u="none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비밀글입니다</a:t>
                      </a:r>
                      <a:r>
                        <a:rPr lang="en-US" altLang="ko-KR" sz="1000" b="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78492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제목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ea typeface="맑은 고딕" panose="020B0503020000020004" pitchFamily="50" charset="-127"/>
                        </a:rPr>
                        <a:t>임플란트 비용이 궁금합니다</a:t>
                      </a:r>
                      <a:r>
                        <a:rPr lang="en-US" altLang="ko-KR" sz="1000" dirty="0"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000" dirty="0"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04501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답변제목 </a:t>
                      </a:r>
                      <a:r>
                        <a:rPr lang="en-US" altLang="ko-KR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lang="ko-KR" altLang="en-US" sz="1000" b="1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459173"/>
                  </a:ext>
                </a:extLst>
              </a:tr>
              <a:tr h="2520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답변내용 </a:t>
                      </a:r>
                      <a:r>
                        <a:rPr lang="en-US" altLang="ko-KR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lang="ko-KR" altLang="en-US" sz="1000" b="1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endParaRPr lang="ko-KR" altLang="en-US" sz="100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첨부파일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endParaRPr lang="ko-KR" altLang="en-US" sz="100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131294"/>
                  </a:ext>
                </a:extLst>
              </a:tr>
            </a:tbl>
          </a:graphicData>
        </a:graphic>
      </p:graphicFrame>
      <p:sp>
        <p:nvSpPr>
          <p:cNvPr id="57" name="Rectangle 55">
            <a:extLst>
              <a:ext uri="{FF2B5EF4-FFF2-40B4-BE49-F238E27FC236}">
                <a16:creationId xmlns:a16="http://schemas.microsoft.com/office/drawing/2014/main" id="{65AEC059-FC1D-4C1D-96F2-7F3EE7302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5242" y="3113740"/>
            <a:ext cx="5038031" cy="271338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 defTabSz="982663" eaLnBrk="0" latinLnBrk="0" hangingPunct="0"/>
            <a:r>
              <a:rPr lang="ko-KR" altLang="en-US" sz="1000" dirty="0">
                <a:ea typeface="맑은 고딕" panose="020B0503020000020004" pitchFamily="50" charset="-127"/>
              </a:rPr>
              <a:t>임플란트 비용이 궁금합니다</a:t>
            </a:r>
            <a:r>
              <a:rPr lang="en-US" altLang="ko-KR" sz="1000" dirty="0">
                <a:ea typeface="맑은 고딕" panose="020B0503020000020004" pitchFamily="50" charset="-127"/>
              </a:rPr>
              <a:t>. </a:t>
            </a:r>
            <a:endParaRPr lang="ko-KR" altLang="en-US" sz="1000" dirty="0"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DA1A2AB-5A89-42FB-A521-6E8076BEBC29}"/>
              </a:ext>
            </a:extLst>
          </p:cNvPr>
          <p:cNvSpPr/>
          <p:nvPr/>
        </p:nvSpPr>
        <p:spPr>
          <a:xfrm>
            <a:off x="1936471" y="1917339"/>
            <a:ext cx="2575510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200" b="1" dirty="0" err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이바다카운셀링</a:t>
            </a:r>
            <a:r>
              <a:rPr lang="ko-KR" altLang="en-US" sz="1200" b="1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등록</a:t>
            </a:r>
          </a:p>
        </p:txBody>
      </p:sp>
      <p:sp>
        <p:nvSpPr>
          <p:cNvPr id="29" name="Rectangle 55">
            <a:extLst>
              <a:ext uri="{FF2B5EF4-FFF2-40B4-BE49-F238E27FC236}">
                <a16:creationId xmlns:a16="http://schemas.microsoft.com/office/drawing/2014/main" id="{4D4417B0-69C4-45B5-8EB6-0C2D814CE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80" y="4987322"/>
            <a:ext cx="7139230" cy="228558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 defTabSz="982663" eaLnBrk="0" latinLnBrk="0" hangingPunct="0"/>
            <a:endParaRPr lang="ko-KR" altLang="en-US" sz="1000" dirty="0">
              <a:solidFill>
                <a:schemeClr val="bg1">
                  <a:lumMod val="65000"/>
                </a:schemeClr>
              </a:solidFill>
              <a:ea typeface="맑은 고딕" panose="020B0503020000020004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6CF5252-1A4F-4CD2-9D6C-A69EACD90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242" y="4987322"/>
            <a:ext cx="7134168" cy="267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C7ED200C-E812-4A1E-92F5-C31CF861C14D}"/>
              </a:ext>
            </a:extLst>
          </p:cNvPr>
          <p:cNvSpPr/>
          <p:nvPr/>
        </p:nvSpPr>
        <p:spPr>
          <a:xfrm>
            <a:off x="1943880" y="1584276"/>
            <a:ext cx="2575510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200" b="1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200" b="1" dirty="0" err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이바다카운셀링</a:t>
            </a:r>
            <a:r>
              <a:rPr lang="ko-KR" altLang="en-US" sz="1200" b="1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</a:t>
            </a:r>
          </a:p>
        </p:txBody>
      </p:sp>
      <p:sp>
        <p:nvSpPr>
          <p:cNvPr id="26" name="AutoShape 159">
            <a:extLst>
              <a:ext uri="{FF2B5EF4-FFF2-40B4-BE49-F238E27FC236}">
                <a16:creationId xmlns:a16="http://schemas.microsoft.com/office/drawing/2014/main" id="{3D0E4425-35BF-43E1-96DC-70F1A0D4DF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84226" y="4879950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1" name="AutoShape 159">
            <a:extLst>
              <a:ext uri="{FF2B5EF4-FFF2-40B4-BE49-F238E27FC236}">
                <a16:creationId xmlns:a16="http://schemas.microsoft.com/office/drawing/2014/main" id="{2479C0F4-C0B4-4F37-B2D8-7C948FDA8E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84226" y="4475414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9D8BF4-B036-4554-B1D2-2054DC1E7D63}"/>
              </a:ext>
            </a:extLst>
          </p:cNvPr>
          <p:cNvSpPr txBox="1"/>
          <p:nvPr/>
        </p:nvSpPr>
        <p:spPr>
          <a:xfrm>
            <a:off x="1284966" y="736608"/>
            <a:ext cx="4935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이바다카운셀링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관리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&gt;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이바다카운셀링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관리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이바다카운셀링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등록</a:t>
            </a: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DFE67275-AE27-4900-AD0F-FDAEBA1AB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219159"/>
              </p:ext>
            </p:extLst>
          </p:nvPr>
        </p:nvGraphicFramePr>
        <p:xfrm>
          <a:off x="409089" y="1561482"/>
          <a:ext cx="1351597" cy="2554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780">
                  <a:extLst>
                    <a:ext uri="{9D8B030D-6E8A-4147-A177-3AD203B41FA5}">
                      <a16:colId xmlns:a16="http://schemas.microsoft.com/office/drawing/2014/main" val="3708975267"/>
                    </a:ext>
                  </a:extLst>
                </a:gridCol>
                <a:gridCol w="317817">
                  <a:extLst>
                    <a:ext uri="{9D8B030D-6E8A-4147-A177-3AD203B41FA5}">
                      <a16:colId xmlns:a16="http://schemas.microsoft.com/office/drawing/2014/main" val="4054360088"/>
                    </a:ext>
                  </a:extLst>
                </a:gridCol>
              </a:tblGrid>
              <a:tr h="3235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MENU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250122"/>
                  </a:ext>
                </a:extLst>
              </a:tr>
              <a:tr h="547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포트폴리오 관리</a:t>
                      </a: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∨</a:t>
                      </a:r>
                    </a:p>
                  </a:txBody>
                  <a:tcPr marT="90000" marB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285883"/>
                  </a:ext>
                </a:extLst>
              </a:tr>
              <a:tr h="547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이바다카운셀링</a:t>
                      </a:r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∨</a:t>
                      </a:r>
                    </a:p>
                  </a:txBody>
                  <a:tcPr marT="90000" marB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86528"/>
                  </a:ext>
                </a:extLst>
              </a:tr>
              <a:tr h="547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프로젝트의뢰 관리</a:t>
                      </a: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∨</a:t>
                      </a:r>
                    </a:p>
                  </a:txBody>
                  <a:tcPr marT="90000" marB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023294"/>
                  </a:ext>
                </a:extLst>
              </a:tr>
              <a:tr h="547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관리</a:t>
                      </a:r>
                    </a:p>
                  </a:txBody>
                  <a:tcPr marT="90000" marB="90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∨</a:t>
                      </a:r>
                    </a:p>
                  </a:txBody>
                  <a:tcPr marT="90000" marB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258269"/>
                  </a:ext>
                </a:extLst>
              </a:tr>
            </a:tbl>
          </a:graphicData>
        </a:graphic>
      </p:graphicFrame>
      <p:sp>
        <p:nvSpPr>
          <p:cNvPr id="36" name="AutoShape 159">
            <a:extLst>
              <a:ext uri="{FF2B5EF4-FFF2-40B4-BE49-F238E27FC236}">
                <a16:creationId xmlns:a16="http://schemas.microsoft.com/office/drawing/2014/main" id="{10D26AA0-1196-46E8-A0FD-B8D22B10D8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32108" y="2600167"/>
            <a:ext cx="313061" cy="290293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6048393-AFB4-4BE6-B07D-25030497BF79}"/>
              </a:ext>
            </a:extLst>
          </p:cNvPr>
          <p:cNvGrpSpPr/>
          <p:nvPr/>
        </p:nvGrpSpPr>
        <p:grpSpPr>
          <a:xfrm>
            <a:off x="5185249" y="8382697"/>
            <a:ext cx="2624196" cy="330371"/>
            <a:chOff x="4938008" y="5213606"/>
            <a:chExt cx="785133" cy="180416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9EB82BE-3A6C-4431-AC9E-688FA6601C57}"/>
                </a:ext>
              </a:extLst>
            </p:cNvPr>
            <p:cNvSpPr/>
            <p:nvPr/>
          </p:nvSpPr>
          <p:spPr>
            <a:xfrm>
              <a:off x="4938008" y="5213606"/>
              <a:ext cx="360034" cy="180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E674157-A01E-4E36-8E06-C73909F8DA1E}"/>
                </a:ext>
              </a:extLst>
            </p:cNvPr>
            <p:cNvSpPr/>
            <p:nvPr/>
          </p:nvSpPr>
          <p:spPr>
            <a:xfrm>
              <a:off x="5363107" y="5213606"/>
              <a:ext cx="360034" cy="1804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</a:p>
          </p:txBody>
        </p:sp>
      </p:grp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85EF4057-86B0-4AF2-B0CD-30648163C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565959"/>
              </p:ext>
            </p:extLst>
          </p:nvPr>
        </p:nvGraphicFramePr>
        <p:xfrm>
          <a:off x="10972802" y="1413010"/>
          <a:ext cx="2612111" cy="3253888"/>
        </p:xfrm>
        <a:graphic>
          <a:graphicData uri="http://schemas.openxmlformats.org/drawingml/2006/table">
            <a:tbl>
              <a:tblPr/>
              <a:tblGrid>
                <a:gridCol w="228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3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477817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01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비밀글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여부 체크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486764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02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 제목 노출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03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작성자 문의 내용 노출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04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 제목 </a:t>
                      </a:r>
                      <a:r>
                        <a:rPr lang="ko-KR" altLang="en-US" sz="9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입력칸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05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 내용 </a:t>
                      </a:r>
                      <a:r>
                        <a:rPr lang="ko-KR" altLang="en-US" sz="9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입력칸으로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에디터 삽입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06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공통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(Button)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 시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 항목 체크 후 ＇등록했습니다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[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]'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등록처리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필수 항목 입력 없이 등록 시도 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Alert : ‘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    ‘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제목을 입력하세요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. 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확인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]’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    ‘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내용을 입력하세요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. 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확인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]’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    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07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(Button)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Alert : ‘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등록을 취소하시겠습니까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itchFamily="34" charset="0"/>
                        </a:rPr>
                        <a:t>?’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][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]’ [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 시 게시물 등록 취소하고 리스트로 이동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 시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9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창닫기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" name="AutoShape 159">
            <a:extLst>
              <a:ext uri="{FF2B5EF4-FFF2-40B4-BE49-F238E27FC236}">
                <a16:creationId xmlns:a16="http://schemas.microsoft.com/office/drawing/2014/main" id="{8E270C63-2EE2-43BF-AADA-E9DF45AC9B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41604" y="8250743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5" name="AutoShape 159">
            <a:extLst>
              <a:ext uri="{FF2B5EF4-FFF2-40B4-BE49-F238E27FC236}">
                <a16:creationId xmlns:a16="http://schemas.microsoft.com/office/drawing/2014/main" id="{AFEA1F30-DD38-4BFA-AF3B-047807208A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06396" y="8260318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3" name="Rectangle 55">
            <a:extLst>
              <a:ext uri="{FF2B5EF4-FFF2-40B4-BE49-F238E27FC236}">
                <a16:creationId xmlns:a16="http://schemas.microsoft.com/office/drawing/2014/main" id="{A4533F56-1E08-4546-A7FF-6FB16BF91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5242" y="4608612"/>
            <a:ext cx="5038031" cy="2713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 defTabSz="982663" eaLnBrk="0" latinLnBrk="0" hangingPunct="0"/>
            <a:r>
              <a:rPr lang="ko-KR" altLang="en-US" sz="1000" dirty="0">
                <a:ea typeface="맑은 고딕" panose="020B0503020000020004" pitchFamily="50" charset="-127"/>
              </a:rPr>
              <a:t>안녕하세요</a:t>
            </a:r>
            <a:r>
              <a:rPr lang="en-US" altLang="ko-KR" sz="1000" dirty="0"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ea typeface="맑은 고딕" panose="020B0503020000020004" pitchFamily="50" charset="-127"/>
              </a:rPr>
              <a:t>루시아 치과 입니다</a:t>
            </a:r>
            <a:r>
              <a:rPr lang="en-US" altLang="ko-KR" sz="1000" dirty="0">
                <a:ea typeface="맑은 고딕" panose="020B0503020000020004" pitchFamily="50" charset="-127"/>
              </a:rPr>
              <a:t>. </a:t>
            </a:r>
            <a:endParaRPr lang="ko-KR" altLang="en-US" sz="1000" dirty="0">
              <a:ea typeface="맑은 고딕" panose="020B0503020000020004" pitchFamily="50" charset="-127"/>
            </a:endParaRPr>
          </a:p>
        </p:txBody>
      </p:sp>
      <p:sp>
        <p:nvSpPr>
          <p:cNvPr id="39" name="AutoShape 159">
            <a:extLst>
              <a:ext uri="{FF2B5EF4-FFF2-40B4-BE49-F238E27FC236}">
                <a16:creationId xmlns:a16="http://schemas.microsoft.com/office/drawing/2014/main" id="{3B76B697-1427-4583-9819-22D8C3A987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32108" y="3239931"/>
            <a:ext cx="313061" cy="290293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D170603-63E9-4108-8C9C-E4D5F14B4E45}"/>
              </a:ext>
            </a:extLst>
          </p:cNvPr>
          <p:cNvSpPr/>
          <p:nvPr/>
        </p:nvSpPr>
        <p:spPr>
          <a:xfrm>
            <a:off x="10175354" y="1172152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/>
            <a:r>
              <a:rPr lang="ko-KR" altLang="en-US" sz="1000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52" name="Rectangle 55">
            <a:extLst>
              <a:ext uri="{FF2B5EF4-FFF2-40B4-BE49-F238E27FC236}">
                <a16:creationId xmlns:a16="http://schemas.microsoft.com/office/drawing/2014/main" id="{DF5FCC65-0F57-4D9A-B33B-A30338EC2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5243" y="7495282"/>
            <a:ext cx="3029712" cy="2713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 defTabSz="982663" eaLnBrk="0" latinLnBrk="0" hangingPunct="0"/>
            <a:endParaRPr lang="ko-KR" altLang="en-US" sz="1000" dirty="0"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6FCC8AA-59C9-465E-99E5-7066B86641BA}"/>
              </a:ext>
            </a:extLst>
          </p:cNvPr>
          <p:cNvSpPr/>
          <p:nvPr/>
        </p:nvSpPr>
        <p:spPr>
          <a:xfrm>
            <a:off x="6648465" y="7488932"/>
            <a:ext cx="1203363" cy="27133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찾아보기</a:t>
            </a:r>
          </a:p>
        </p:txBody>
      </p:sp>
    </p:spTree>
    <p:extLst>
      <p:ext uri="{BB962C8B-B14F-4D97-AF65-F5344CB8AC3E}">
        <p14:creationId xmlns:p14="http://schemas.microsoft.com/office/powerpoint/2010/main" val="638015170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4_상세화면">
  <a:themeElements>
    <a:clrScheme name="1_화면타입 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화면타입 01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>
          <a:solidFill>
            <a:schemeClr val="bg2"/>
          </a:solidFill>
          <a:miter lim="800000"/>
          <a:headEnd/>
          <a:tailEnd/>
        </a:ln>
      </a:spPr>
      <a:bodyPr lIns="0" tIns="0" rIns="0" bIns="0" anchor="ctr"/>
      <a:lstStyle>
        <a:defPPr defTabSz="982663" eaLnBrk="0" latinLnBrk="0" hangingPunct="0">
          <a:defRPr dirty="0" smtClean="0">
            <a:ea typeface="맑은 고딕" pitchFamily="50" charset="-127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ea typeface="맑은 고딕" pitchFamily="50" charset="-127"/>
          </a:defRPr>
        </a:defPPr>
      </a:lstStyle>
    </a:txDef>
  </a:objectDefaults>
  <a:extraClrSchemeLst>
    <a:extraClrScheme>
      <a:clrScheme name="1_화면타입 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화면타입 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화면타입 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화면타입 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화면타입 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화면타입 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화면타입 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화면타입 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화면타입 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화면타입 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화면타입 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화면타입 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5_상세화면">
  <a:themeElements>
    <a:clrScheme name="1_화면타입 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화면타입 01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>
          <a:solidFill>
            <a:schemeClr val="bg2"/>
          </a:solidFill>
          <a:miter lim="800000"/>
          <a:headEnd/>
          <a:tailEnd/>
        </a:ln>
      </a:spPr>
      <a:bodyPr lIns="0" tIns="0" rIns="0" bIns="0" anchor="ctr"/>
      <a:lstStyle>
        <a:defPPr defTabSz="982663" eaLnBrk="0" latinLnBrk="0" hangingPunct="0">
          <a:defRPr dirty="0" smtClean="0">
            <a:ea typeface="맑은 고딕" pitchFamily="50" charset="-127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ea typeface="맑은 고딕" pitchFamily="50" charset="-127"/>
          </a:defRPr>
        </a:defPPr>
      </a:lstStyle>
    </a:txDef>
  </a:objectDefaults>
  <a:extraClrSchemeLst>
    <a:extraClrScheme>
      <a:clrScheme name="1_화면타입 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화면타입 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화면타입 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화면타입 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화면타입 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화면타입 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화면타입 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화면타입 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화면타입 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화면타입 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화면타입 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화면타입 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기본 디자인">
  <a:themeElements>
    <a:clrScheme name="6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18000" tIns="45720" rIns="1800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6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31207</TotalTime>
  <Words>3352</Words>
  <Application>Microsoft Office PowerPoint</Application>
  <PresentationFormat>사용자 지정</PresentationFormat>
  <Paragraphs>1064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굴림</vt:lpstr>
      <vt:lpstr>나눔고딕 Bold</vt:lpstr>
      <vt:lpstr>맑은 고딕</vt:lpstr>
      <vt:lpstr>Arial</vt:lpstr>
      <vt:lpstr>Tahoma</vt:lpstr>
      <vt:lpstr>Wingdings</vt:lpstr>
      <vt:lpstr>1_디자인 사용자 지정</vt:lpstr>
      <vt:lpstr>44_상세화면</vt:lpstr>
      <vt:lpstr>45_상세화면</vt:lpstr>
      <vt:lpstr>6_기본 디자인</vt:lpstr>
      <vt:lpstr>화면기획서 Standard Guideline (PC)</vt:lpstr>
      <vt:lpstr>히스토리 관리</vt:lpstr>
      <vt:lpstr>메뉴 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김지연</dc:creator>
  <cp:lastModifiedBy>강승혜대표</cp:lastModifiedBy>
  <cp:revision>2630</cp:revision>
  <cp:lastPrinted>2018-04-24T07:05:15Z</cp:lastPrinted>
  <dcterms:created xsi:type="dcterms:W3CDTF">2013-07-19T05:55:41Z</dcterms:created>
  <dcterms:modified xsi:type="dcterms:W3CDTF">2019-12-02T07:00:43Z</dcterms:modified>
</cp:coreProperties>
</file>