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0"/>
  </p:notesMasterIdLst>
  <p:sldIdLst>
    <p:sldId id="256" r:id="rId5"/>
    <p:sldId id="538" r:id="rId6"/>
    <p:sldId id="543" r:id="rId7"/>
    <p:sldId id="544" r:id="rId8"/>
    <p:sldId id="533" r:id="rId9"/>
  </p:sldIdLst>
  <p:sldSz cx="9906000" cy="6858000" type="A4"/>
  <p:notesSz cx="6858000" cy="9144000"/>
  <p:embeddedFontLst>
    <p:embeddedFont>
      <p:font typeface="나눔스퀘어" panose="020B0600000101010101" pitchFamily="34" charset="-127"/>
      <p:regular r:id="rId11"/>
    </p:embeddedFont>
    <p:embeddedFont>
      <p:font typeface="나눔스퀘어 Bold" panose="020B0600000101010101" pitchFamily="34" charset="-127"/>
      <p:bold r:id="rId12"/>
    </p:embeddedFont>
    <p:embeddedFont>
      <p:font typeface="나눔스퀘어 ExtraBold" panose="020B0600000101010101" pitchFamily="34" charset="-127"/>
      <p:bold r:id="rId13"/>
    </p:embeddedFont>
    <p:embeddedFont>
      <p:font typeface="나눔스퀘어 Light" panose="020B0600000101010101" pitchFamily="34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AA7E9-6A4B-3545-95F4-835EA101C32D}" v="9" dt="2021-11-02T01:49:21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1" autoAdjust="0"/>
    <p:restoredTop sz="96337"/>
  </p:normalViewPr>
  <p:slideViewPr>
    <p:cSldViewPr snapToGrid="0">
      <p:cViewPr varScale="1">
        <p:scale>
          <a:sx n="144" d="100"/>
          <a:sy n="144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정훈" userId="b481b406-d2d4-4fba-8677-9c942b182c45" providerId="ADAL" clId="{D9B83D0F-2E68-F14A-9C3A-B697603C4351}"/>
    <pc:docChg chg="undo custSel addSld modSld sldOrd">
      <pc:chgData name="조정훈" userId="b481b406-d2d4-4fba-8677-9c942b182c45" providerId="ADAL" clId="{D9B83D0F-2E68-F14A-9C3A-B697603C4351}" dt="2021-10-25T04:27:39.182" v="2471" actId="20577"/>
      <pc:docMkLst>
        <pc:docMk/>
      </pc:docMkLst>
      <pc:sldChg chg="modSp mod">
        <pc:chgData name="조정훈" userId="b481b406-d2d4-4fba-8677-9c942b182c45" providerId="ADAL" clId="{D9B83D0F-2E68-F14A-9C3A-B697603C4351}" dt="2021-10-25T02:46:03.342" v="54" actId="20577"/>
        <pc:sldMkLst>
          <pc:docMk/>
          <pc:sldMk cId="2324986700" sldId="256"/>
        </pc:sldMkLst>
        <pc:spChg chg="mod">
          <ac:chgData name="조정훈" userId="b481b406-d2d4-4fba-8677-9c942b182c45" providerId="ADAL" clId="{D9B83D0F-2E68-F14A-9C3A-B697603C4351}" dt="2021-10-25T02:45:52.520" v="38" actId="20577"/>
          <ac:spMkLst>
            <pc:docMk/>
            <pc:sldMk cId="2324986700" sldId="256"/>
            <ac:spMk id="2" creationId="{4B63494F-CC75-44A1-8DE0-93D30AE07615}"/>
          </ac:spMkLst>
        </pc:spChg>
        <pc:spChg chg="mod">
          <ac:chgData name="조정훈" userId="b481b406-d2d4-4fba-8677-9c942b182c45" providerId="ADAL" clId="{D9B83D0F-2E68-F14A-9C3A-B697603C4351}" dt="2021-10-25T02:46:03.342" v="54" actId="20577"/>
          <ac:spMkLst>
            <pc:docMk/>
            <pc:sldMk cId="2324986700" sldId="256"/>
            <ac:spMk id="3" creationId="{A9633C64-7845-4715-80AE-796170FB73B3}"/>
          </ac:spMkLst>
        </pc:spChg>
      </pc:sldChg>
      <pc:sldChg chg="addSp delSp modSp new mod">
        <pc:chgData name="조정훈" userId="b481b406-d2d4-4fba-8677-9c942b182c45" providerId="ADAL" clId="{D9B83D0F-2E68-F14A-9C3A-B697603C4351}" dt="2021-10-25T04:27:39.182" v="2471" actId="20577"/>
        <pc:sldMkLst>
          <pc:docMk/>
          <pc:sldMk cId="2546269971" sldId="534"/>
        </pc:sldMkLst>
        <pc:spChg chg="mod">
          <ac:chgData name="조정훈" userId="b481b406-d2d4-4fba-8677-9c942b182c45" providerId="ADAL" clId="{D9B83D0F-2E68-F14A-9C3A-B697603C4351}" dt="2021-10-25T03:33:10.030" v="63" actId="20577"/>
          <ac:spMkLst>
            <pc:docMk/>
            <pc:sldMk cId="2546269971" sldId="534"/>
            <ac:spMk id="2" creationId="{288C7F5C-234B-1346-A643-D5DDB6975454}"/>
          </ac:spMkLst>
        </pc:spChg>
        <pc:spChg chg="del">
          <ac:chgData name="조정훈" userId="b481b406-d2d4-4fba-8677-9c942b182c45" providerId="ADAL" clId="{D9B83D0F-2E68-F14A-9C3A-B697603C4351}" dt="2021-10-25T03:33:34.508" v="64" actId="3680"/>
          <ac:spMkLst>
            <pc:docMk/>
            <pc:sldMk cId="2546269971" sldId="534"/>
            <ac:spMk id="3" creationId="{976FCA92-3063-4B41-8E42-7B62B3175029}"/>
          </ac:spMkLst>
        </pc:spChg>
        <pc:graphicFrameChg chg="add mod ord modGraphic">
          <ac:chgData name="조정훈" userId="b481b406-d2d4-4fba-8677-9c942b182c45" providerId="ADAL" clId="{D9B83D0F-2E68-F14A-9C3A-B697603C4351}" dt="2021-10-25T04:18:31.258" v="2012" actId="14100"/>
          <ac:graphicFrameMkLst>
            <pc:docMk/>
            <pc:sldMk cId="2546269971" sldId="534"/>
            <ac:graphicFrameMk id="4" creationId="{BAD0E31F-A513-1D4F-813A-6DA3C07099B6}"/>
          </ac:graphicFrameMkLst>
        </pc:graphicFrameChg>
        <pc:graphicFrameChg chg="add mod modGraphic">
          <ac:chgData name="조정훈" userId="b481b406-d2d4-4fba-8677-9c942b182c45" providerId="ADAL" clId="{D9B83D0F-2E68-F14A-9C3A-B697603C4351}" dt="2021-10-25T04:27:39.182" v="2471" actId="20577"/>
          <ac:graphicFrameMkLst>
            <pc:docMk/>
            <pc:sldMk cId="2546269971" sldId="534"/>
            <ac:graphicFrameMk id="5" creationId="{CCB2D5AD-83C5-D74D-B66B-F4EF4AED25A8}"/>
          </ac:graphicFrameMkLst>
        </pc:graphicFrameChg>
        <pc:graphicFrameChg chg="add mod modGraphic">
          <ac:chgData name="조정훈" userId="b481b406-d2d4-4fba-8677-9c942b182c45" providerId="ADAL" clId="{D9B83D0F-2E68-F14A-9C3A-B697603C4351}" dt="2021-10-25T04:21:55.503" v="2076" actId="20577"/>
          <ac:graphicFrameMkLst>
            <pc:docMk/>
            <pc:sldMk cId="2546269971" sldId="534"/>
            <ac:graphicFrameMk id="6" creationId="{D37C3291-413A-C545-BCE5-B288F8CA9BD4}"/>
          </ac:graphicFrameMkLst>
        </pc:graphicFrameChg>
      </pc:sldChg>
      <pc:sldChg chg="modSp add mod ord">
        <pc:chgData name="조정훈" userId="b481b406-d2d4-4fba-8677-9c942b182c45" providerId="ADAL" clId="{D9B83D0F-2E68-F14A-9C3A-B697603C4351}" dt="2021-10-25T04:20:09.967" v="2043" actId="20577"/>
        <pc:sldMkLst>
          <pc:docMk/>
          <pc:sldMk cId="2643758080" sldId="535"/>
        </pc:sldMkLst>
        <pc:graphicFrameChg chg="mod modGraphic">
          <ac:chgData name="조정훈" userId="b481b406-d2d4-4fba-8677-9c942b182c45" providerId="ADAL" clId="{D9B83D0F-2E68-F14A-9C3A-B697603C4351}" dt="2021-10-25T04:20:09.967" v="2043" actId="20577"/>
          <ac:graphicFrameMkLst>
            <pc:docMk/>
            <pc:sldMk cId="2643758080" sldId="535"/>
            <ac:graphicFrameMk id="4" creationId="{BAD0E31F-A513-1D4F-813A-6DA3C07099B6}"/>
          </ac:graphicFrameMkLst>
        </pc:graphicFrameChg>
      </pc:sldChg>
    </pc:docChg>
  </pc:docChgLst>
  <pc:docChgLst>
    <pc:chgData name="지훈 김" userId="468d64b6-2a1b-46d4-b295-0d3b81654775" providerId="ADAL" clId="{223AA7E9-6A4B-3545-95F4-835EA101C32D}"/>
    <pc:docChg chg="undo redo custSel addSld delSld modSld">
      <pc:chgData name="지훈 김" userId="468d64b6-2a1b-46d4-b295-0d3b81654775" providerId="ADAL" clId="{223AA7E9-6A4B-3545-95F4-835EA101C32D}" dt="2021-11-02T01:49:23.573" v="490" actId="1076"/>
      <pc:docMkLst>
        <pc:docMk/>
      </pc:docMkLst>
      <pc:sldChg chg="add del">
        <pc:chgData name="지훈 김" userId="468d64b6-2a1b-46d4-b295-0d3b81654775" providerId="ADAL" clId="{223AA7E9-6A4B-3545-95F4-835EA101C32D}" dt="2021-11-02T01:02:26.453" v="72" actId="2696"/>
        <pc:sldMkLst>
          <pc:docMk/>
          <pc:sldMk cId="2546269971" sldId="534"/>
        </pc:sldMkLst>
      </pc:sldChg>
      <pc:sldChg chg="add del">
        <pc:chgData name="지훈 김" userId="468d64b6-2a1b-46d4-b295-0d3b81654775" providerId="ADAL" clId="{223AA7E9-6A4B-3545-95F4-835EA101C32D}" dt="2021-11-02T01:02:25.451" v="71" actId="2696"/>
        <pc:sldMkLst>
          <pc:docMk/>
          <pc:sldMk cId="2643758080" sldId="535"/>
        </pc:sldMkLst>
      </pc:sldChg>
      <pc:sldChg chg="del">
        <pc:chgData name="지훈 김" userId="468d64b6-2a1b-46d4-b295-0d3b81654775" providerId="ADAL" clId="{223AA7E9-6A4B-3545-95F4-835EA101C32D}" dt="2021-11-02T01:49:07.709" v="486" actId="2696"/>
        <pc:sldMkLst>
          <pc:docMk/>
          <pc:sldMk cId="2737077458" sldId="536"/>
        </pc:sldMkLst>
      </pc:sldChg>
      <pc:sldChg chg="del">
        <pc:chgData name="지훈 김" userId="468d64b6-2a1b-46d4-b295-0d3b81654775" providerId="ADAL" clId="{223AA7E9-6A4B-3545-95F4-835EA101C32D}" dt="2021-11-02T01:49:07.709" v="486" actId="2696"/>
        <pc:sldMkLst>
          <pc:docMk/>
          <pc:sldMk cId="1820436125" sldId="537"/>
        </pc:sldMkLst>
      </pc:sldChg>
      <pc:sldChg chg="addSp delSp modSp mod">
        <pc:chgData name="지훈 김" userId="468d64b6-2a1b-46d4-b295-0d3b81654775" providerId="ADAL" clId="{223AA7E9-6A4B-3545-95F4-835EA101C32D}" dt="2021-11-02T01:10:09.371" v="468" actId="20577"/>
        <pc:sldMkLst>
          <pc:docMk/>
          <pc:sldMk cId="3606879676" sldId="538"/>
        </pc:sldMkLst>
        <pc:spChg chg="mod">
          <ac:chgData name="지훈 김" userId="468d64b6-2a1b-46d4-b295-0d3b81654775" providerId="ADAL" clId="{223AA7E9-6A4B-3545-95F4-835EA101C32D}" dt="2021-11-02T01:02:22.972" v="70" actId="20577"/>
          <ac:spMkLst>
            <pc:docMk/>
            <pc:sldMk cId="3606879676" sldId="538"/>
            <ac:spMk id="2" creationId="{288C7F5C-234B-1346-A643-D5DDB6975454}"/>
          </ac:spMkLst>
        </pc:spChg>
        <pc:spChg chg="mod">
          <ac:chgData name="지훈 김" userId="468d64b6-2a1b-46d4-b295-0d3b81654775" providerId="ADAL" clId="{223AA7E9-6A4B-3545-95F4-835EA101C32D}" dt="2021-11-02T01:10:09.371" v="468" actId="20577"/>
          <ac:spMkLst>
            <pc:docMk/>
            <pc:sldMk cId="3606879676" sldId="538"/>
            <ac:spMk id="3" creationId="{00000000-0000-0000-0000-000000000000}"/>
          </ac:spMkLst>
        </pc:spChg>
        <pc:spChg chg="del">
          <ac:chgData name="지훈 김" userId="468d64b6-2a1b-46d4-b295-0d3b81654775" providerId="ADAL" clId="{223AA7E9-6A4B-3545-95F4-835EA101C32D}" dt="2021-11-02T01:04:56.760" v="76" actId="478"/>
          <ac:spMkLst>
            <pc:docMk/>
            <pc:sldMk cId="3606879676" sldId="538"/>
            <ac:spMk id="9" creationId="{00000000-0000-0000-0000-000000000000}"/>
          </ac:spMkLst>
        </pc:spChg>
        <pc:spChg chg="add mod">
          <ac:chgData name="지훈 김" userId="468d64b6-2a1b-46d4-b295-0d3b81654775" providerId="ADAL" clId="{223AA7E9-6A4B-3545-95F4-835EA101C32D}" dt="2021-11-02T01:09:10.440" v="360" actId="14100"/>
          <ac:spMkLst>
            <pc:docMk/>
            <pc:sldMk cId="3606879676" sldId="538"/>
            <ac:spMk id="10" creationId="{1BE4940E-E8E8-E544-A594-B13C10892369}"/>
          </ac:spMkLst>
        </pc:spChg>
        <pc:picChg chg="del">
          <ac:chgData name="지훈 김" userId="468d64b6-2a1b-46d4-b295-0d3b81654775" providerId="ADAL" clId="{223AA7E9-6A4B-3545-95F4-835EA101C32D}" dt="2021-11-02T01:04:41.343" v="73" actId="478"/>
          <ac:picMkLst>
            <pc:docMk/>
            <pc:sldMk cId="3606879676" sldId="538"/>
            <ac:picMk id="4" creationId="{00000000-0000-0000-0000-000000000000}"/>
          </ac:picMkLst>
        </pc:picChg>
        <pc:picChg chg="add del mod">
          <ac:chgData name="지훈 김" userId="468d64b6-2a1b-46d4-b295-0d3b81654775" providerId="ADAL" clId="{223AA7E9-6A4B-3545-95F4-835EA101C32D}" dt="2021-11-02T01:07:48.543" v="289" actId="478"/>
          <ac:picMkLst>
            <pc:docMk/>
            <pc:sldMk cId="3606879676" sldId="538"/>
            <ac:picMk id="6" creationId="{674526F0-3761-7842-B1A6-A23841076005}"/>
          </ac:picMkLst>
        </pc:picChg>
        <pc:picChg chg="add mod">
          <ac:chgData name="지훈 김" userId="468d64b6-2a1b-46d4-b295-0d3b81654775" providerId="ADAL" clId="{223AA7E9-6A4B-3545-95F4-835EA101C32D}" dt="2021-11-02T01:08:05.372" v="307" actId="1076"/>
          <ac:picMkLst>
            <pc:docMk/>
            <pc:sldMk cId="3606879676" sldId="538"/>
            <ac:picMk id="8" creationId="{8E0887FC-A032-A04C-806B-7BD691FF5670}"/>
          </ac:picMkLst>
        </pc:picChg>
      </pc:sldChg>
      <pc:sldChg chg="del">
        <pc:chgData name="지훈 김" userId="468d64b6-2a1b-46d4-b295-0d3b81654775" providerId="ADAL" clId="{223AA7E9-6A4B-3545-95F4-835EA101C32D}" dt="2021-11-02T01:49:07.709" v="486" actId="2696"/>
        <pc:sldMkLst>
          <pc:docMk/>
          <pc:sldMk cId="1175396090" sldId="539"/>
        </pc:sldMkLst>
      </pc:sldChg>
      <pc:sldChg chg="del">
        <pc:chgData name="지훈 김" userId="468d64b6-2a1b-46d4-b295-0d3b81654775" providerId="ADAL" clId="{223AA7E9-6A4B-3545-95F4-835EA101C32D}" dt="2021-11-02T01:49:07.709" v="486" actId="2696"/>
        <pc:sldMkLst>
          <pc:docMk/>
          <pc:sldMk cId="595141925" sldId="540"/>
        </pc:sldMkLst>
      </pc:sldChg>
      <pc:sldChg chg="del">
        <pc:chgData name="지훈 김" userId="468d64b6-2a1b-46d4-b295-0d3b81654775" providerId="ADAL" clId="{223AA7E9-6A4B-3545-95F4-835EA101C32D}" dt="2021-11-02T01:49:07.709" v="486" actId="2696"/>
        <pc:sldMkLst>
          <pc:docMk/>
          <pc:sldMk cId="1160558123" sldId="541"/>
        </pc:sldMkLst>
      </pc:sldChg>
      <pc:sldChg chg="new del">
        <pc:chgData name="지훈 김" userId="468d64b6-2a1b-46d4-b295-0d3b81654775" providerId="ADAL" clId="{223AA7E9-6A4B-3545-95F4-835EA101C32D}" dt="2021-11-02T01:10:17.578" v="469" actId="2696"/>
        <pc:sldMkLst>
          <pc:docMk/>
          <pc:sldMk cId="2057957621" sldId="542"/>
        </pc:sldMkLst>
      </pc:sldChg>
      <pc:sldChg chg="addSp delSp modSp add mod">
        <pc:chgData name="지훈 김" userId="468d64b6-2a1b-46d4-b295-0d3b81654775" providerId="ADAL" clId="{223AA7E9-6A4B-3545-95F4-835EA101C32D}" dt="2021-11-02T01:48:50.539" v="483" actId="1076"/>
        <pc:sldMkLst>
          <pc:docMk/>
          <pc:sldMk cId="3739084186" sldId="543"/>
        </pc:sldMkLst>
        <pc:spChg chg="del">
          <ac:chgData name="지훈 김" userId="468d64b6-2a1b-46d4-b295-0d3b81654775" providerId="ADAL" clId="{223AA7E9-6A4B-3545-95F4-835EA101C32D}" dt="2021-11-02T01:48:46.128" v="482" actId="478"/>
          <ac:spMkLst>
            <pc:docMk/>
            <pc:sldMk cId="3739084186" sldId="543"/>
            <ac:spMk id="9" creationId="{00000000-0000-0000-0000-000000000000}"/>
          </ac:spMkLst>
        </pc:spChg>
        <pc:picChg chg="add mod modCrop">
          <ac:chgData name="지훈 김" userId="468d64b6-2a1b-46d4-b295-0d3b81654775" providerId="ADAL" clId="{223AA7E9-6A4B-3545-95F4-835EA101C32D}" dt="2021-11-02T01:48:28.039" v="479" actId="1076"/>
          <ac:picMkLst>
            <pc:docMk/>
            <pc:sldMk cId="3739084186" sldId="543"/>
            <ac:picMk id="5" creationId="{345F7DF9-1F0E-E648-9166-DEB3E2142EEB}"/>
          </ac:picMkLst>
        </pc:picChg>
        <pc:picChg chg="add mod modCrop">
          <ac:chgData name="지훈 김" userId="468d64b6-2a1b-46d4-b295-0d3b81654775" providerId="ADAL" clId="{223AA7E9-6A4B-3545-95F4-835EA101C32D}" dt="2021-11-02T01:48:50.539" v="483" actId="1076"/>
          <ac:picMkLst>
            <pc:docMk/>
            <pc:sldMk cId="3739084186" sldId="543"/>
            <ac:picMk id="7" creationId="{04ECA559-799F-0045-9C62-B8A0C90EC66A}"/>
          </ac:picMkLst>
        </pc:picChg>
      </pc:sldChg>
      <pc:sldChg chg="addSp delSp modSp add mod">
        <pc:chgData name="지훈 김" userId="468d64b6-2a1b-46d4-b295-0d3b81654775" providerId="ADAL" clId="{223AA7E9-6A4B-3545-95F4-835EA101C32D}" dt="2021-11-02T01:49:23.573" v="490" actId="1076"/>
        <pc:sldMkLst>
          <pc:docMk/>
          <pc:sldMk cId="3305377205" sldId="544"/>
        </pc:sldMkLst>
        <pc:picChg chg="del">
          <ac:chgData name="지훈 김" userId="468d64b6-2a1b-46d4-b295-0d3b81654775" providerId="ADAL" clId="{223AA7E9-6A4B-3545-95F4-835EA101C32D}" dt="2021-11-02T01:49:02.894" v="485" actId="478"/>
          <ac:picMkLst>
            <pc:docMk/>
            <pc:sldMk cId="3305377205" sldId="544"/>
            <ac:picMk id="5" creationId="{345F7DF9-1F0E-E648-9166-DEB3E2142EEB}"/>
          </ac:picMkLst>
        </pc:picChg>
        <pc:picChg chg="add mod">
          <ac:chgData name="지훈 김" userId="468d64b6-2a1b-46d4-b295-0d3b81654775" providerId="ADAL" clId="{223AA7E9-6A4B-3545-95F4-835EA101C32D}" dt="2021-11-02T01:49:23.573" v="490" actId="1076"/>
          <ac:picMkLst>
            <pc:docMk/>
            <pc:sldMk cId="3305377205" sldId="544"/>
            <ac:picMk id="6" creationId="{A1BB0B58-CE98-6842-831B-CB1377B6F568}"/>
          </ac:picMkLst>
        </pc:picChg>
        <pc:picChg chg="del">
          <ac:chgData name="지훈 김" userId="468d64b6-2a1b-46d4-b295-0d3b81654775" providerId="ADAL" clId="{223AA7E9-6A4B-3545-95F4-835EA101C32D}" dt="2021-11-02T01:49:02.894" v="485" actId="478"/>
          <ac:picMkLst>
            <pc:docMk/>
            <pc:sldMk cId="3305377205" sldId="544"/>
            <ac:picMk id="7" creationId="{04ECA559-799F-0045-9C62-B8A0C90EC6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C0D1A5A-ECD6-416B-8166-BB53668883E9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C840E3E-1B18-471F-8F06-CBE237A3EE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0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00150" y="1143000"/>
            <a:ext cx="44577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44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47136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141153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5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837" y="6360505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D7385F9-ACD0-4935-ADA3-74DB398019C1}" type="datetimeFigureOut">
              <a:rPr lang="ko-KR" altLang="en-US" smtClean="0"/>
              <a:pPr/>
              <a:t>2021. 11. 2.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E39-A020-4DF8-96F7-6FF90903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7" y="224450"/>
            <a:ext cx="9405938" cy="73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139825"/>
            <a:ext cx="9405938" cy="512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7033" y="6450378"/>
            <a:ext cx="5802904" cy="271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-1097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C7FEE39-A020-4DF8-96F7-6FF9090319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0" name="Freeform 96">
            <a:extLst>
              <a:ext uri="{FF2B5EF4-FFF2-40B4-BE49-F238E27FC236}">
                <a16:creationId xmlns:a16="http://schemas.microsoft.com/office/drawing/2014/main" id="{721FCCCC-CC2A-4C84-A7CA-86CD87AAC769}"/>
              </a:ext>
            </a:extLst>
          </p:cNvPr>
          <p:cNvSpPr>
            <a:spLocks noEditPoints="1"/>
          </p:cNvSpPr>
          <p:nvPr/>
        </p:nvSpPr>
        <p:spPr bwMode="auto">
          <a:xfrm>
            <a:off x="9020349" y="6433628"/>
            <a:ext cx="681983" cy="199922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rgbClr val="DA22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1CAA5F0-CAD2-3740-9D52-E35C761E945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5" y="6311899"/>
            <a:ext cx="1584601" cy="4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494F-CC75-44A1-8DE0-93D30AE07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33C64-7845-4715-80AE-796170FB7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 자료</a:t>
            </a:r>
          </a:p>
        </p:txBody>
      </p:sp>
    </p:spTree>
    <p:extLst>
      <p:ext uri="{BB962C8B-B14F-4D97-AF65-F5344CB8AC3E}">
        <p14:creationId xmlns:p14="http://schemas.microsoft.com/office/powerpoint/2010/main" val="232498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7F5C-234B-1346-A643-D5DDB69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고정 소수점</a:t>
            </a:r>
            <a:endParaRPr kumimoji="1" lang="ko-Kore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837" y="1139825"/>
            <a:ext cx="4369323" cy="512909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 설정 변경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프로젝트 폴더 </a:t>
            </a:r>
            <a:r>
              <a:rPr lang="ko-KR" altLang="en-US" sz="1800" dirty="0" err="1"/>
              <a:t>우클릭</a:t>
            </a:r>
            <a:r>
              <a:rPr lang="ko-KR" altLang="en-US" sz="1800" dirty="0"/>
              <a:t>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en-US" altLang="ko-KR" sz="1800" dirty="0"/>
              <a:t>Properties</a:t>
            </a:r>
          </a:p>
          <a:p>
            <a:pPr>
              <a:buFontTx/>
              <a:buChar char="-"/>
            </a:pPr>
            <a:r>
              <a:rPr lang="en-US" altLang="ko-KR" sz="1800" dirty="0"/>
              <a:t>C/C++ Build -&gt; Settings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Tools Settings</a:t>
            </a:r>
            <a:r>
              <a:rPr lang="ko-KR" altLang="en-US" sz="1800" dirty="0"/>
              <a:t>에서 </a:t>
            </a:r>
            <a:r>
              <a:rPr lang="en-US" altLang="ko-KR" sz="1800" dirty="0"/>
              <a:t>GNU Arm Cross C++ Linker/Miscellaneous</a:t>
            </a:r>
            <a:r>
              <a:rPr lang="ko-KR" altLang="en-US" sz="1800" dirty="0"/>
              <a:t> 탭 클릭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float with nano </a:t>
            </a:r>
            <a:r>
              <a:rPr lang="en-US" altLang="ko-KR" sz="1800" dirty="0" err="1"/>
              <a:t>printf</a:t>
            </a:r>
            <a:br>
              <a:rPr lang="en-US" altLang="ko-KR" sz="1800" dirty="0"/>
            </a:br>
            <a:r>
              <a:rPr lang="en-US" altLang="ko-KR" sz="1800" dirty="0"/>
              <a:t>(-u _</a:t>
            </a:r>
            <a:r>
              <a:rPr lang="en-US" altLang="ko-KR" sz="1800" dirty="0" err="1"/>
              <a:t>printf_float</a:t>
            </a:r>
            <a:r>
              <a:rPr lang="en-US" altLang="ko-KR" sz="1800" dirty="0"/>
              <a:t>) </a:t>
            </a:r>
            <a:r>
              <a:rPr lang="ko-KR" altLang="en-US" sz="1800" dirty="0"/>
              <a:t>항목 클릭 후 </a:t>
            </a:r>
            <a:r>
              <a:rPr lang="en-US" altLang="ko-KR" sz="1800" dirty="0"/>
              <a:t>Apply</a:t>
            </a:r>
          </a:p>
          <a:p>
            <a:pPr>
              <a:buFontTx/>
              <a:buChar char="-"/>
            </a:pPr>
            <a:endParaRPr lang="ko-Kore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0887FC-A032-A04C-806B-7BD691FF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60" y="812202"/>
            <a:ext cx="5192479" cy="52335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E4940E-E8E8-E544-A594-B13C10892369}"/>
              </a:ext>
            </a:extLst>
          </p:cNvPr>
          <p:cNvSpPr/>
          <p:nvPr/>
        </p:nvSpPr>
        <p:spPr>
          <a:xfrm>
            <a:off x="7189399" y="4946073"/>
            <a:ext cx="1773084" cy="176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8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7F5C-234B-1346-A643-D5DDB69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고정 소수점</a:t>
            </a:r>
            <a:endParaRPr kumimoji="1" lang="ko-Kore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예제</a:t>
            </a:r>
            <a:r>
              <a:rPr lang="en-US" altLang="ko-KR" sz="1800" dirty="0"/>
              <a:t>1 : </a:t>
            </a:r>
            <a:r>
              <a:rPr lang="ko-Kore-KR" altLang="en-US" sz="1800" dirty="0"/>
              <a:t>부동 소수점을 고정 소수점으로 변환하여 사용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5F7DF9-1F0E-E648-9166-DEB3E2142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5"/>
          <a:stretch/>
        </p:blipFill>
        <p:spPr>
          <a:xfrm>
            <a:off x="402800" y="1853045"/>
            <a:ext cx="5354877" cy="28662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ECA559-799F-0045-9C62-B8A0C90EC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/>
          <a:stretch/>
        </p:blipFill>
        <p:spPr>
          <a:xfrm>
            <a:off x="4074550" y="1736968"/>
            <a:ext cx="5354877" cy="3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7F5C-234B-1346-A643-D5DDB69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고정 소수점</a:t>
            </a:r>
            <a:endParaRPr kumimoji="1" lang="ko-Kore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예제</a:t>
            </a:r>
            <a:r>
              <a:rPr lang="en-US" altLang="ko-KR" sz="1800" dirty="0"/>
              <a:t>1 : </a:t>
            </a:r>
            <a:r>
              <a:rPr lang="ko-Kore-KR" altLang="en-US" sz="1800" dirty="0"/>
              <a:t>부동 소수점을 고정 소수점으로 변환하여 사용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BB0B58-CE98-6842-831B-CB1377B6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2" y="1725535"/>
            <a:ext cx="5969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806877" y="1206444"/>
            <a:ext cx="8229600" cy="2703634"/>
          </a:xfrm>
          <a:effectLst>
            <a:outerShdw blurRad="63500" dist="25400" dir="2820000" sy="23000" kx="1200000" algn="br" rotWithShape="0">
              <a:prstClr val="black">
                <a:alpha val="48000"/>
              </a:prstClr>
            </a:outerShdw>
          </a:effectLst>
        </p:spPr>
        <p:txBody>
          <a:bodyPr rtlCol="0">
            <a:normAutofit/>
          </a:bodyPr>
          <a:lstStyle/>
          <a:p>
            <a:pPr algn="ctr">
              <a:buNone/>
              <a:defRPr/>
            </a:pPr>
            <a:r>
              <a:rPr lang="en-US" altLang="ko-KR" sz="8123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ctr">
              <a:buNone/>
              <a:defRPr/>
            </a:pPr>
            <a:endParaRPr lang="en-US" altLang="ko-KR" dirty="0">
              <a:latin typeface="나눔스퀘어 Light" panose="020B0600000101010101" pitchFamily="50" charset="-127"/>
            </a:endParaRPr>
          </a:p>
          <a:p>
            <a:pPr algn="ctr">
              <a:buNone/>
              <a:defRPr/>
            </a:pPr>
            <a:r>
              <a:rPr lang="en-US" altLang="ko-KR" sz="3692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 for your attention</a:t>
            </a:r>
            <a:endParaRPr lang="ko-KR" altLang="en-US" sz="3692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95431" y="5044897"/>
            <a:ext cx="6230815" cy="74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662" b="1" dirty="0">
                <a:latin typeface="나눔스퀘어 Light" panose="020B0600000101010101" pitchFamily="50" charset="-127"/>
                <a:ea typeface="나눔스퀘어" panose="020B0600000101010101" pitchFamily="50" charset="-127"/>
              </a:rPr>
              <a:t>School of Electronics Engineering, KNU</a:t>
            </a:r>
          </a:p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92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ACE Lab. (jcho@knu.ac.kr)</a:t>
            </a:r>
            <a:endParaRPr lang="ko-KR" altLang="ko-KR" sz="1662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050" y="4361516"/>
            <a:ext cx="269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 and Compiler 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Embedded Systems Lab.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57747" y="4276371"/>
            <a:ext cx="790991" cy="681415"/>
            <a:chOff x="198053" y="565612"/>
            <a:chExt cx="689463" cy="492366"/>
          </a:xfrm>
        </p:grpSpPr>
        <p:sp>
          <p:nvSpPr>
            <p:cNvPr id="9" name="타원 8"/>
            <p:cNvSpPr/>
            <p:nvPr/>
          </p:nvSpPr>
          <p:spPr>
            <a:xfrm>
              <a:off x="19805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2187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570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6952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93353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7178" y="565612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9805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2187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4570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6952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93353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17178" y="706288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9805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2187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4570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6952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93353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17178" y="846964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9805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2187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4570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6952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93353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17178" y="987640"/>
              <a:ext cx="70338" cy="70338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6293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86761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1058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34411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58236" y="637582"/>
              <a:ext cx="70338" cy="7033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나눔스퀘어 Light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61043" y="777442"/>
              <a:ext cx="565638" cy="70338"/>
              <a:chOff x="415336" y="789982"/>
              <a:chExt cx="565638" cy="7033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153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3916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6298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78681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106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61043" y="913990"/>
              <a:ext cx="565638" cy="70338"/>
              <a:chOff x="415336" y="789982"/>
              <a:chExt cx="565638" cy="7033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4153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3916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66298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86811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910636" y="789982"/>
                <a:ext cx="70338" cy="70338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62" dirty="0">
                  <a:latin typeface="나눔스퀘어 Light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340418"/>
      </p:ext>
    </p:extLst>
  </p:cSld>
  <p:clrMapOvr>
    <a:masterClrMapping/>
  </p:clrMapOvr>
  <p:transition advTm="2028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ACE17B3-A3A8-44F5-A099-C2554D05E1B3}" vid="{092D654F-031F-4DE4-88D2-1526A05B7B3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A0220E94A4D346AEA58EEEB98250A3" ma:contentTypeVersion="12" ma:contentTypeDescription="새 문서를 만듭니다." ma:contentTypeScope="" ma:versionID="a06f6426dedb7fd0175c604085d1b328">
  <xsd:schema xmlns:xsd="http://www.w3.org/2001/XMLSchema" xmlns:xs="http://www.w3.org/2001/XMLSchema" xmlns:p="http://schemas.microsoft.com/office/2006/metadata/properties" xmlns:ns2="5ae441ac-412b-41e9-94d2-aaa0c9b98610" xmlns:ns3="29875b76-932f-47b2-82ac-677e5743e390" targetNamespace="http://schemas.microsoft.com/office/2006/metadata/properties" ma:root="true" ma:fieldsID="391076eed403daeccf8b59d2d11ae162" ns2:_="" ns3:_="">
    <xsd:import namespace="5ae441ac-412b-41e9-94d2-aaa0c9b98610"/>
    <xsd:import namespace="29875b76-932f-47b2-82ac-677e5743e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441ac-412b-41e9-94d2-aaa0c9b98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75b76-932f-47b2-82ac-677e5743e3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FBF88-BAA7-4C95-B46E-FCE6097F6EAF}">
  <ds:schemaRefs>
    <ds:schemaRef ds:uri="http://www.w3.org/XML/1998/namespace"/>
    <ds:schemaRef ds:uri="http://schemas.microsoft.com/office/infopath/2007/PartnerControls"/>
    <ds:schemaRef ds:uri="29875b76-932f-47b2-82ac-677e5743e390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5ae441ac-412b-41e9-94d2-aaa0c9b9861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1BA5636-A81E-4AA3-8CCD-5DFDC2A5BAC1}"/>
</file>

<file path=customXml/itemProps3.xml><?xml version="1.0" encoding="utf-8"?>
<ds:datastoreItem xmlns:ds="http://schemas.openxmlformats.org/officeDocument/2006/customXml" ds:itemID="{0CF21DEC-FE93-4281-99E8-377FABCB20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136</TotalTime>
  <Words>109</Words>
  <Application>Microsoft Macintosh PowerPoint</Application>
  <PresentationFormat>A4 용지(210x297mm)</PresentationFormat>
  <Paragraphs>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 Light</vt:lpstr>
      <vt:lpstr>나눔스퀘어</vt:lpstr>
      <vt:lpstr>나눔스퀘어 Bold</vt:lpstr>
      <vt:lpstr>나눔스퀘어 ExtraBold</vt:lpstr>
      <vt:lpstr>Calibri</vt:lpstr>
      <vt:lpstr>Arial</vt:lpstr>
      <vt:lpstr>Office 테마</vt:lpstr>
      <vt:lpstr>임베디드 C 프로그래밍</vt:lpstr>
      <vt:lpstr>고정 소수점</vt:lpstr>
      <vt:lpstr>고정 소수점</vt:lpstr>
      <vt:lpstr>고정 소수점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조정훈</dc:creator>
  <cp:lastModifiedBy>김지훈</cp:lastModifiedBy>
  <cp:revision>7</cp:revision>
  <dcterms:created xsi:type="dcterms:W3CDTF">2021-10-25T02:44:01Z</dcterms:created>
  <dcterms:modified xsi:type="dcterms:W3CDTF">2021-11-02T01:49:27Z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0x0101008FA0220E94A4D346AEA58EEEB98250A3</vt:lpwstr>
  </property>
</Properties>
</file>