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5B04-34A1-3F8E-C407-437848B0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C91CF-C9C6-8376-1FF6-CAD10FC8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5C3E7-A731-C496-0F38-8B9D4CFC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B234-3BD7-A8CF-B91B-C871BFB6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336E-9AB2-FEE2-FBA9-9472E68D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389-2E1D-FB91-E60B-BF89A0C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2FA89-F6DC-3EDE-1F81-928A3BF8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E88E-15A7-06BD-363C-BFEDD8AA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BB77-7E50-ABAE-818A-8DD26214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77F8-ABD9-33AF-A4AC-7ADFB0B1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C8EF1-8A82-15CF-91A1-D858B6BE0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62A0-5F79-4E46-AAC7-1D20A26EE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8A09-FFB1-EED7-20B6-BDDD8D5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AF9B-0659-64DD-B44F-87021E6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8335-A81C-1DFC-694B-C92C67E5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059B-6662-8F0A-8175-9F5656C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981-B6AA-B7B5-A3DD-9DAA6D48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BE4F-FB4E-53E9-5156-2A7CF283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B7CA-B61F-BC16-EB26-157ECEBC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DC81-31F0-32C4-80C2-095AA17A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5D91-C2A2-A58F-ADA0-80680D38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8626-67F9-0DC5-4B2B-2706810D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C7C1-0220-5A05-77B8-EF8D0E2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FA50-16DD-AE0A-DDA2-9B61EC8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6B36-B0BC-F8D1-59A1-6AAA96C4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5945-9F12-A054-2D4D-6C70826B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4AC3-761F-2787-14B6-29D5506E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213FF-168D-2F8A-B644-40E5B90D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C492-47A0-BE31-7E58-3BF4739D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5E5B-9481-B404-3850-B9A1120F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2449-2778-487C-B9E7-960752F8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8772-F2B8-ED50-F6F4-0B5D9BB6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BCF0-0F97-13AE-F6B2-4A43740A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79315-0932-3950-33B3-D2BF4624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DCFF8-A4B9-55E3-2613-BD6C08C1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12507-0EBD-ECF0-A8FA-318CC8B69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26601-5989-38B4-A7EF-3E4B484E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53AE7-8F07-BFFB-F68F-F932219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BBB8E-0450-A418-5AF3-5B7202E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AE9D-AE1E-0CBE-B3FE-0000FDF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FB92-FF0B-FE3F-33E9-1CD34EF6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10C7-ED6E-3237-B572-A9B7755E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D5598-D8E9-DDF7-652E-D822961E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A9A08-5D12-4686-7723-8FC10E8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29319-690C-78D3-5FA0-19053018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89DE-90E6-C0D2-E219-48D6CAAD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73E5-34F1-C037-AA69-3C55B8DB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BC94-02CA-95D8-8285-842AA5BE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36A31-E8A0-9CDA-05AA-865D40BC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D497-5388-4264-D304-D3754C9A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AB3-B288-9E0E-E8F7-55D15FA3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7B3F-2E60-83A9-0FB5-5EAFD88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F84C-D2A6-E6A4-B176-81C8C769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1A0AA-E345-FAFF-87BE-F16184C1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112C-6214-4654-F263-5B225E58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DE46-ED4B-DB8E-E1FC-B38798D0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7BD2-DA17-A801-FD87-3820E39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C888-A096-F663-2D39-E6D9E67E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1C317-E2DA-37AF-A79F-9E5CC6B7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ABB4-0C8A-76F0-55F4-9EA7CE60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25DA-B415-1A7F-3147-FAE0799DE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9B4C-804F-984C-AFBB-4F48631FE6B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4277-9A4E-0B06-2F49-84F387FE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A317-03DE-3CBC-A74D-B7897DEE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A311-0F75-B54D-B09F-C83384C2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8E78C0C8-E7FE-0EED-9BAD-C763636F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81" y="391230"/>
            <a:ext cx="834340" cy="1659989"/>
          </a:xfrm>
        </p:spPr>
      </p:pic>
      <p:pic>
        <p:nvPicPr>
          <p:cNvPr id="6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3C0C7008-E397-B1E4-19DE-D67BC908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1" y="2323003"/>
            <a:ext cx="834340" cy="1659989"/>
          </a:xfrm>
          <a:prstGeom prst="rect">
            <a:avLst/>
          </a:prstGeom>
        </p:spPr>
      </p:pic>
      <p:pic>
        <p:nvPicPr>
          <p:cNvPr id="7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A872C954-2A42-08B8-5E0B-92E5BE61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81" y="4254776"/>
            <a:ext cx="834340" cy="1659989"/>
          </a:xfrm>
          <a:prstGeom prst="rect">
            <a:avLst/>
          </a:prstGeom>
        </p:spPr>
      </p:pic>
      <p:pic>
        <p:nvPicPr>
          <p:cNvPr id="8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A021877D-3B21-85C5-E4D7-8E533FDC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439" y="391230"/>
            <a:ext cx="834340" cy="1659989"/>
          </a:xfrm>
          <a:prstGeom prst="rect">
            <a:avLst/>
          </a:prstGeom>
        </p:spPr>
      </p:pic>
      <p:pic>
        <p:nvPicPr>
          <p:cNvPr id="9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3B5C2E8B-74C5-9CA8-0CDE-3F9C44FB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479" y="2323003"/>
            <a:ext cx="834340" cy="1659989"/>
          </a:xfrm>
          <a:prstGeom prst="rect">
            <a:avLst/>
          </a:prstGeom>
        </p:spPr>
      </p:pic>
      <p:pic>
        <p:nvPicPr>
          <p:cNvPr id="10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9E98DBBF-A913-FC16-5AEF-F1EEE692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439" y="4254776"/>
            <a:ext cx="834340" cy="1659989"/>
          </a:xfrm>
          <a:prstGeom prst="rect">
            <a:avLst/>
          </a:prstGeom>
        </p:spPr>
      </p:pic>
      <p:pic>
        <p:nvPicPr>
          <p:cNvPr id="11" name="Content Placeholder 4" descr="A close 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FD478DAA-5AFC-C886-063D-3EDE3B6B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30" y="2413650"/>
            <a:ext cx="834340" cy="16599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59DE5-2EF5-AEB6-054D-53C0EDED0073}"/>
              </a:ext>
            </a:extLst>
          </p:cNvPr>
          <p:cNvCxnSpPr>
            <a:cxnSpLocks/>
          </p:cNvCxnSpPr>
          <p:nvPr/>
        </p:nvCxnSpPr>
        <p:spPr>
          <a:xfrm>
            <a:off x="1915296" y="1221224"/>
            <a:ext cx="3575304" cy="1707324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33F28-E44E-FC8B-80A7-C2DC098A95D6}"/>
              </a:ext>
            </a:extLst>
          </p:cNvPr>
          <p:cNvCxnSpPr>
            <a:cxnSpLocks/>
          </p:cNvCxnSpPr>
          <p:nvPr/>
        </p:nvCxnSpPr>
        <p:spPr>
          <a:xfrm flipV="1">
            <a:off x="1915296" y="3614317"/>
            <a:ext cx="3575304" cy="1707324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A9B938-DCEB-C410-A205-3428E143DDEB}"/>
              </a:ext>
            </a:extLst>
          </p:cNvPr>
          <p:cNvCxnSpPr>
            <a:cxnSpLocks/>
          </p:cNvCxnSpPr>
          <p:nvPr/>
        </p:nvCxnSpPr>
        <p:spPr>
          <a:xfrm>
            <a:off x="1915296" y="3268358"/>
            <a:ext cx="3575304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B49DB-4D02-F488-704D-5BD97312E313}"/>
              </a:ext>
            </a:extLst>
          </p:cNvPr>
          <p:cNvCxnSpPr>
            <a:cxnSpLocks/>
          </p:cNvCxnSpPr>
          <p:nvPr/>
        </p:nvCxnSpPr>
        <p:spPr>
          <a:xfrm flipH="1">
            <a:off x="6698440" y="1221224"/>
            <a:ext cx="3575304" cy="1707324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6E9B8B-E3D1-B528-C001-26A0BE06749A}"/>
              </a:ext>
            </a:extLst>
          </p:cNvPr>
          <p:cNvCxnSpPr>
            <a:cxnSpLocks/>
          </p:cNvCxnSpPr>
          <p:nvPr/>
        </p:nvCxnSpPr>
        <p:spPr>
          <a:xfrm flipH="1" flipV="1">
            <a:off x="6698440" y="3614317"/>
            <a:ext cx="3575304" cy="1707324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0CB9BB-6A21-C538-4EDC-9F995AD09FB1}"/>
              </a:ext>
            </a:extLst>
          </p:cNvPr>
          <p:cNvCxnSpPr>
            <a:cxnSpLocks/>
          </p:cNvCxnSpPr>
          <p:nvPr/>
        </p:nvCxnSpPr>
        <p:spPr>
          <a:xfrm flipH="1">
            <a:off x="6698440" y="3268358"/>
            <a:ext cx="3575304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23E701-A817-D52E-FCF9-B77274804C9C}"/>
              </a:ext>
            </a:extLst>
          </p:cNvPr>
          <p:cNvSpPr txBox="1"/>
          <p:nvPr/>
        </p:nvSpPr>
        <p:spPr>
          <a:xfrm>
            <a:off x="5584747" y="3978837"/>
            <a:ext cx="104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Slave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0A476-5526-A397-F6A4-012C4BE73290}"/>
              </a:ext>
            </a:extLst>
          </p:cNvPr>
          <p:cNvSpPr txBox="1"/>
          <p:nvPr/>
        </p:nvSpPr>
        <p:spPr>
          <a:xfrm>
            <a:off x="626881" y="5840625"/>
            <a:ext cx="155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Masters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820CF7-3F27-95D5-B876-12C5A5A368EF}"/>
              </a:ext>
            </a:extLst>
          </p:cNvPr>
          <p:cNvSpPr txBox="1"/>
          <p:nvPr/>
        </p:nvSpPr>
        <p:spPr>
          <a:xfrm>
            <a:off x="10012099" y="5840625"/>
            <a:ext cx="155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Masters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512A2-6DA7-EFC7-D7DE-182CDA601C75}"/>
              </a:ext>
            </a:extLst>
          </p:cNvPr>
          <p:cNvSpPr txBox="1"/>
          <p:nvPr/>
        </p:nvSpPr>
        <p:spPr>
          <a:xfrm rot="1535228">
            <a:off x="2907125" y="1547163"/>
            <a:ext cx="16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ESP32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68CA33-8FA6-B051-87ED-6A1796F084C1}"/>
              </a:ext>
            </a:extLst>
          </p:cNvPr>
          <p:cNvSpPr txBox="1"/>
          <p:nvPr/>
        </p:nvSpPr>
        <p:spPr>
          <a:xfrm rot="20064772" flipH="1">
            <a:off x="7481281" y="1610731"/>
            <a:ext cx="16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ESP32 NOW</a:t>
            </a:r>
          </a:p>
        </p:txBody>
      </p:sp>
    </p:spTree>
    <p:extLst>
      <p:ext uri="{BB962C8B-B14F-4D97-AF65-F5344CB8AC3E}">
        <p14:creationId xmlns:p14="http://schemas.microsoft.com/office/powerpoint/2010/main" val="95956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Geehoon</dc:creator>
  <cp:lastModifiedBy>Jung, Geehoon</cp:lastModifiedBy>
  <cp:revision>1</cp:revision>
  <dcterms:created xsi:type="dcterms:W3CDTF">2023-06-29T20:22:04Z</dcterms:created>
  <dcterms:modified xsi:type="dcterms:W3CDTF">2023-06-29T20:33:17Z</dcterms:modified>
</cp:coreProperties>
</file>