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C6E1-2791-DDA6-A48D-896EA4F5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10014-6191-4287-556A-FCF5B8CF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D72B-F771-51FD-09FE-F2E6B0B9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F89D-B1BF-0CEA-E980-806E8BA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13AF-4771-4B6F-EF87-506F0E9E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75FC-556E-7244-F5F9-9C68FC56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1F03E-0F9B-87EB-B3D0-F2312660A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790C-004B-FE4C-42CC-54976A7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8CF3-D8B3-FDB5-5C92-DE1AB89B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B2EB-30E7-D7EA-AC60-28D54C46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16096-A52F-8726-96EC-9935B305A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F0DAF-4273-A0CE-6EBF-73C9C6FA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67F1-E320-F4A1-84E5-3234D8D4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2BAE-BED0-4FC9-5FB0-0FF3A161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539-2619-9CA9-EB58-5D2CCB2C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A4A1-5A56-9245-4652-3675DA63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CD0-062D-CCD3-9FF5-7099AF3A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C6C4-F0A2-FA19-0646-C1E7933F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69B9-0B70-255B-96EB-704BAC7E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B712-23C2-C969-66FF-0E828270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AA1-FB0C-9C93-0B8C-361B92B0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65CC-A173-98E4-2CDC-9D29CFA6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90FF-2F68-CA46-FE39-25636F2D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A8DC-66DD-BDCB-54E7-152DB95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1397-8DBE-F6DC-83C6-F275EBB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6313-246A-6EEB-4508-80C2E757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2301-FB09-1EE7-410C-41B3E9C03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D021-C183-95BB-604D-89D99D89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BCAF-99FD-2D0D-3E31-0C436B99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A4017-17BD-9A09-8E64-E1BA7041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1C44D-BF82-8EF1-361B-5BC0E45B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0E5A-C3EA-E6C6-76B4-2F2832AB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62B7-2340-4F95-C328-7B21B034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FE337-A3D9-B59E-74ED-EAE66263C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322C3-4C47-C02B-B70E-8AD571265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C373A-A176-A256-BB49-AC96946AE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BAEA9-6524-A3A9-ACC3-7219A4F0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5A8D7-1D71-FC1C-EC24-EF399E1A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A5BD4-02EA-010E-A3E7-E57AE2E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0F68-80F4-0BD9-DDC3-7B1EE8DE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6FE21-0B09-E10C-E232-0C683954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08A50-DC60-E163-F800-6F213F1B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0874F-AA9D-A05D-E3A4-27A5623F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7355F-BF16-91D1-B4E6-5155F13B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6BCE3-5A87-8D5C-9160-87BD65D8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06DB3-8233-B1DB-36F4-F6F473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6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C7A-3982-7156-07A8-0997A48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4CEE-0B10-A70F-2232-802165F7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548D4-102E-1BBE-80CE-2C678914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64E9-C9C2-8041-DDCC-36F49CF8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CBDF-1BD7-0ADB-AB22-CBB20BFC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7E50-7CA3-63D1-AE7D-E5C7694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5886-BA70-D60B-6E0E-CF405A6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5F00-BD7E-C678-21E2-52322A34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BB8BD-7660-F72A-25DD-6D19008E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D277-B8AD-B365-A988-650D919B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E8C7A-1C96-D6A1-3B0B-0E9AC80E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AC02-AEC4-56F3-1DF6-011BDB5F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D7568-7665-1FAB-7E78-0A6940F8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81E75-4792-73A2-3070-CE2EEA25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30DC-CFB6-1D3D-8B9F-CCB4A1E08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3DF2-89D1-7246-9781-B3E216D281E0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1F61-70F2-6936-32B6-05B5D0575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5CF9-4FD2-8734-6345-69DCCCB7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C6A1-5367-4E40-9167-A253B190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7B34D0-8B21-BFFE-869A-B97AE6239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712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4c00   10   05   01   98   86b356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B8D1B-EA9E-4C23-85FD-4B1039B5311A}"/>
              </a:ext>
            </a:extLst>
          </p:cNvPr>
          <p:cNvSpPr/>
          <p:nvPr/>
        </p:nvSpPr>
        <p:spPr>
          <a:xfrm>
            <a:off x="2470159" y="3612033"/>
            <a:ext cx="45719" cy="610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614C9-3AD8-5604-6D43-C78C741855A0}"/>
              </a:ext>
            </a:extLst>
          </p:cNvPr>
          <p:cNvSpPr txBox="1"/>
          <p:nvPr/>
        </p:nvSpPr>
        <p:spPr>
          <a:xfrm>
            <a:off x="1634224" y="4332890"/>
            <a:ext cx="1671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 Apple</a:t>
            </a:r>
          </a:p>
          <a:p>
            <a:pPr algn="ctr"/>
            <a:r>
              <a:rPr lang="en-US" sz="2000" dirty="0"/>
              <a:t>manufacturer </a:t>
            </a:r>
          </a:p>
          <a:p>
            <a:pPr algn="ctr"/>
            <a:r>
              <a:rPr lang="en-US" sz="2000" dirty="0"/>
              <a:t>identifier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1EDA4-395C-5C51-FD45-498012A28927}"/>
              </a:ext>
            </a:extLst>
          </p:cNvPr>
          <p:cNvSpPr/>
          <p:nvPr/>
        </p:nvSpPr>
        <p:spPr>
          <a:xfrm>
            <a:off x="3982561" y="3612033"/>
            <a:ext cx="45719" cy="610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94ED5-8E12-221A-94CF-D3ABA9833644}"/>
              </a:ext>
            </a:extLst>
          </p:cNvPr>
          <p:cNvSpPr txBox="1"/>
          <p:nvPr/>
        </p:nvSpPr>
        <p:spPr>
          <a:xfrm>
            <a:off x="3454854" y="4332890"/>
            <a:ext cx="1055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 Nearby </a:t>
            </a:r>
          </a:p>
          <a:p>
            <a:pPr algn="ctr"/>
            <a:r>
              <a:rPr lang="en-US" sz="2000" dirty="0"/>
              <a:t>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26DEA4-9301-839C-1DE5-66557D78215C}"/>
              </a:ext>
            </a:extLst>
          </p:cNvPr>
          <p:cNvSpPr/>
          <p:nvPr/>
        </p:nvSpPr>
        <p:spPr>
          <a:xfrm>
            <a:off x="5172051" y="3612033"/>
            <a:ext cx="45719" cy="610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AA1E6-3585-5E61-63F1-BCDE7126513C}"/>
              </a:ext>
            </a:extLst>
          </p:cNvPr>
          <p:cNvSpPr txBox="1"/>
          <p:nvPr/>
        </p:nvSpPr>
        <p:spPr>
          <a:xfrm>
            <a:off x="4696955" y="4332890"/>
            <a:ext cx="95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 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5AF2B-DA7D-9264-41C4-5CA79583FA81}"/>
              </a:ext>
            </a:extLst>
          </p:cNvPr>
          <p:cNvSpPr/>
          <p:nvPr/>
        </p:nvSpPr>
        <p:spPr>
          <a:xfrm>
            <a:off x="7486108" y="3612033"/>
            <a:ext cx="45719" cy="610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4E358-27CE-57E0-5BD6-C3C3AE234551}"/>
              </a:ext>
            </a:extLst>
          </p:cNvPr>
          <p:cNvSpPr txBox="1"/>
          <p:nvPr/>
        </p:nvSpPr>
        <p:spPr>
          <a:xfrm>
            <a:off x="6713432" y="4332890"/>
            <a:ext cx="1545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98: Unlocked</a:t>
            </a:r>
            <a:br>
              <a:rPr lang="en-US" sz="2000" dirty="0"/>
            </a:br>
            <a:r>
              <a:rPr lang="en-US" sz="2000" dirty="0"/>
              <a:t>18: Locked</a:t>
            </a:r>
          </a:p>
        </p:txBody>
      </p:sp>
    </p:spTree>
    <p:extLst>
      <p:ext uri="{BB962C8B-B14F-4D97-AF65-F5344CB8AC3E}">
        <p14:creationId xmlns:p14="http://schemas.microsoft.com/office/powerpoint/2010/main" val="52773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Geehoon</dc:creator>
  <cp:lastModifiedBy>Jung, Geehoon</cp:lastModifiedBy>
  <cp:revision>2</cp:revision>
  <dcterms:created xsi:type="dcterms:W3CDTF">2023-06-24T22:52:18Z</dcterms:created>
  <dcterms:modified xsi:type="dcterms:W3CDTF">2023-06-24T23:11:40Z</dcterms:modified>
</cp:coreProperties>
</file>