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302-EDC3-F5EB-2731-639876D2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8F1B-98D7-7857-3258-32C0DEC61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45D9-9709-627B-D7EB-09FB985A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98CA-056A-97CA-9D35-2094F2D4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4A7D-21C7-9B2A-7624-BB8FF69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F46-8656-8ABA-22E0-3D80ACC8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78C52-7EE0-8910-1C09-B962BC69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93F7F-67DB-E504-509D-6A9323AD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CE4F-CA44-5EC7-7EA7-1427151A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B5BC-BA24-30FB-F6B0-2FEBCE8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40E7E-1D0C-5B80-B356-1D44BFD8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D3419-3B89-4936-E2C7-3292A985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2962-CE3F-CACC-B70F-E3C57DA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C8AC-D782-EF59-7D94-CCE371C1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DD28-E414-E6C0-1445-CB7349AC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FE8B-3734-9478-6CF4-319C255E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CA95-341C-A250-86EA-723E3C88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CF2-5FE7-8211-2AD8-BF41B51D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7516-9AEC-3B6A-E234-8E1CFA8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1C2C-E137-5085-1B1E-156867B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30C8-BDA7-8459-FCCF-94F3EC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7C36-0C42-8BC8-B8B1-743D0C16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4964-F9A3-420F-EE99-C21E6846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0F9A-6F5E-ADFC-4D1A-C22969C5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52CC-E694-5F88-8398-2997F4C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73C-663D-017B-E37A-AAFD41CA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9F9C-320D-33DA-5BC2-70BF385E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DB0B0-421E-945C-1BEB-41B39CC8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44B0E-0AC8-B6D6-A112-3678681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E533-AE23-2339-2392-2811B16A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7318-EC30-8A68-8192-376689D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BF62-7952-3402-2543-F4CC3ACF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742B-0FF0-97AE-B521-6C315401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364B-A346-607E-CD4F-D8EE907C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54AF5-BAEF-5AB9-AED8-89AB21324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34015-BB52-367B-0022-B5B1A6C4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B73EB-C1A6-DDD9-AE8C-1FB8850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4A528-64FB-69BC-9DF6-2ABD1524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C17-502F-2533-C552-E8C282D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9846-8874-429C-B077-A0A42CED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06831-9820-D52F-40E2-5715D19D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EF3B-8A5A-6F4E-1FFB-50BB4E0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12D8D-86D5-FA43-F609-6E6CAAA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43793-90E2-BC63-DB73-D481EDE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1CF10-9A5B-BA65-8E42-124FCC1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2CA0E-207D-470D-FA72-B8607A6C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3D8-3A09-A72E-011C-0D2EFE37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D690-107B-59BF-2A8D-41EAC3AF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5A124-BACC-5A29-2C14-4033D448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93EF-85E7-1DEC-BDCD-6D4EA451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4E1A-3E6B-08F1-F29A-F7CB7D53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179B-1484-B5F6-BE93-DA7708D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142-7F44-8BDD-C8BF-214AD123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6007-C0F3-6007-8CDA-C64268C67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751B7-FF3A-A132-2D70-E9BC5276E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F255-9A13-A2FB-E489-0E2C3D5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8F50A-0316-8527-5F75-CE501311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D7AB-316F-1B7B-E790-A6F83657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6AF2-0608-FA95-1F94-7C09A228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01829-B754-A52A-15E2-C59EEC97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EC1B-85F8-FE39-0EB6-BA990F78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7E7F-255A-B348-88AF-C1D19B7D5507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DD1C-150A-97C0-6243-EDFDB7C3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77A0-0F5C-1599-D204-0EBEC8527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06FF-4EF7-A147-8B0D-E0E2F3CB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9F0AA1-51E1-1D79-EB88-E7BB878863C9}"/>
              </a:ext>
            </a:extLst>
          </p:cNvPr>
          <p:cNvSpPr/>
          <p:nvPr/>
        </p:nvSpPr>
        <p:spPr>
          <a:xfrm>
            <a:off x="4864596" y="628461"/>
            <a:ext cx="2072231" cy="8000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Raw Dataset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259,998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326-4CA2-DB38-E3FD-E16A2FCA459A}"/>
              </a:ext>
            </a:extLst>
          </p:cNvPr>
          <p:cNvSpPr txBox="1"/>
          <p:nvPr/>
        </p:nvSpPr>
        <p:spPr>
          <a:xfrm>
            <a:off x="5181025" y="3083536"/>
            <a:ext cx="44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1000 samples randomly </a:t>
            </a:r>
            <a:br>
              <a:rPr lang="en-US" sz="1600" dirty="0"/>
            </a:br>
            <a:r>
              <a:rPr lang="en-US" sz="1600" dirty="0"/>
              <a:t>per reference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1DA4C-9654-41AE-8FD4-03B3DEB8DE67}"/>
              </a:ext>
            </a:extLst>
          </p:cNvPr>
          <p:cNvSpPr/>
          <p:nvPr/>
        </p:nvSpPr>
        <p:spPr>
          <a:xfrm>
            <a:off x="4859341" y="3804746"/>
            <a:ext cx="2072231" cy="8000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Sampled Dataset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35,000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802CA-B17F-3EAF-888F-2E348CEC951A}"/>
              </a:ext>
            </a:extLst>
          </p:cNvPr>
          <p:cNvSpPr/>
          <p:nvPr/>
        </p:nvSpPr>
        <p:spPr>
          <a:xfrm>
            <a:off x="4863446" y="2165177"/>
            <a:ext cx="2072231" cy="8000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Cleaned Dataset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238,010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09D0BD-CE32-2B9D-D073-242E470DC989}"/>
              </a:ext>
            </a:extLst>
          </p:cNvPr>
          <p:cNvCxnSpPr>
            <a:cxnSpLocks/>
          </p:cNvCxnSpPr>
          <p:nvPr/>
        </p:nvCxnSpPr>
        <p:spPr>
          <a:xfrm>
            <a:off x="5854260" y="1493575"/>
            <a:ext cx="0" cy="58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7488F8-4852-4ABF-85DA-A0B570FFE203}"/>
              </a:ext>
            </a:extLst>
          </p:cNvPr>
          <p:cNvSpPr txBox="1"/>
          <p:nvPr/>
        </p:nvSpPr>
        <p:spPr>
          <a:xfrm>
            <a:off x="5964938" y="1623402"/>
            <a:ext cx="188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 3-sigma cutoff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048D4-1EF4-8DDB-9BE3-83BC3C182897}"/>
              </a:ext>
            </a:extLst>
          </p:cNvPr>
          <p:cNvSpPr/>
          <p:nvPr/>
        </p:nvSpPr>
        <p:spPr>
          <a:xfrm>
            <a:off x="3724546" y="5362480"/>
            <a:ext cx="2072231" cy="8000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Training Dataset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24,500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55994-D2DD-BDE8-54EB-DA20C26C0A71}"/>
              </a:ext>
            </a:extLst>
          </p:cNvPr>
          <p:cNvSpPr/>
          <p:nvPr/>
        </p:nvSpPr>
        <p:spPr>
          <a:xfrm>
            <a:off x="5938934" y="5362480"/>
            <a:ext cx="2072231" cy="8000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Testing Dataset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10,500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3D530-235A-653C-ACD8-7930469E4B28}"/>
              </a:ext>
            </a:extLst>
          </p:cNvPr>
          <p:cNvSpPr txBox="1"/>
          <p:nvPr/>
        </p:nvSpPr>
        <p:spPr>
          <a:xfrm>
            <a:off x="6782188" y="4765539"/>
            <a:ext cx="146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30% Testing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413AC-6D50-7B96-9D1F-0ED5884B2875}"/>
              </a:ext>
            </a:extLst>
          </p:cNvPr>
          <p:cNvSpPr txBox="1"/>
          <p:nvPr/>
        </p:nvSpPr>
        <p:spPr>
          <a:xfrm>
            <a:off x="3470475" y="4768840"/>
            <a:ext cx="153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70% Training 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312B29-A891-2FFA-481E-67E2AF776F3F}"/>
              </a:ext>
            </a:extLst>
          </p:cNvPr>
          <p:cNvCxnSpPr>
            <a:cxnSpLocks/>
          </p:cNvCxnSpPr>
          <p:nvPr/>
        </p:nvCxnSpPr>
        <p:spPr>
          <a:xfrm>
            <a:off x="5859514" y="3051270"/>
            <a:ext cx="0" cy="58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D12AF2-6AB5-3564-7771-63FB81361DF8}"/>
              </a:ext>
            </a:extLst>
          </p:cNvPr>
          <p:cNvCxnSpPr>
            <a:cxnSpLocks/>
          </p:cNvCxnSpPr>
          <p:nvPr/>
        </p:nvCxnSpPr>
        <p:spPr>
          <a:xfrm flipH="1">
            <a:off x="4933839" y="4751761"/>
            <a:ext cx="741749" cy="43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AEC666-F1A1-26FF-CFA6-73D4857DE396}"/>
              </a:ext>
            </a:extLst>
          </p:cNvPr>
          <p:cNvCxnSpPr>
            <a:cxnSpLocks/>
          </p:cNvCxnSpPr>
          <p:nvPr/>
        </p:nvCxnSpPr>
        <p:spPr>
          <a:xfrm>
            <a:off x="6040439" y="4768365"/>
            <a:ext cx="741749" cy="43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Geehoon</dc:creator>
  <cp:lastModifiedBy>Jung, Geehoon</cp:lastModifiedBy>
  <cp:revision>8</cp:revision>
  <dcterms:created xsi:type="dcterms:W3CDTF">2023-07-10T20:20:35Z</dcterms:created>
  <dcterms:modified xsi:type="dcterms:W3CDTF">2023-07-14T14:54:34Z</dcterms:modified>
</cp:coreProperties>
</file>