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3007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FF3300"/>
    <a:srgbClr val="DA6458"/>
    <a:srgbClr val="FF9900"/>
    <a:srgbClr val="000000"/>
    <a:srgbClr val="FF1515"/>
    <a:srgbClr val="99FF33"/>
    <a:srgbClr val="00FF00"/>
    <a:srgbClr val="CC9900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37" autoAdjust="0"/>
  </p:normalViewPr>
  <p:slideViewPr>
    <p:cSldViewPr>
      <p:cViewPr>
        <p:scale>
          <a:sx n="66" d="100"/>
          <a:sy n="66" d="100"/>
        </p:scale>
        <p:origin x="-948" y="-276"/>
      </p:cViewPr>
      <p:guideLst>
        <p:guide orient="horz" pos="198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7328"/>
            <a:ext cx="7772400" cy="13505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0447"/>
            <a:ext cx="6400800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52324"/>
            <a:ext cx="2057400" cy="537608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52324"/>
            <a:ext cx="6019800" cy="53760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048840"/>
            <a:ext cx="7772400" cy="12514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670543"/>
            <a:ext cx="7772400" cy="13782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70184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70184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0385"/>
            <a:ext cx="4040188" cy="5877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98167"/>
            <a:ext cx="4040188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410385"/>
            <a:ext cx="4041775" cy="5877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98167"/>
            <a:ext cx="4041775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50864"/>
            <a:ext cx="3008313" cy="10676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50865"/>
            <a:ext cx="5111750" cy="5377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318499"/>
            <a:ext cx="3008313" cy="43099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410551"/>
            <a:ext cx="5486400" cy="520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62987"/>
            <a:ext cx="5486400" cy="3780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931242"/>
            <a:ext cx="5486400" cy="739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52324"/>
            <a:ext cx="8229600" cy="105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70184"/>
            <a:ext cx="8229600" cy="415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F8D7-B170-4789-B33C-280A39A70172}" type="datetimeFigureOut">
              <a:rPr lang="ko-KR" altLang="en-US" smtClean="0"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839897"/>
            <a:ext cx="2895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4DCC-5CD6-4D4A-AE60-57277A482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4" name="직사각형 3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37777" y="1926258"/>
            <a:ext cx="4068451" cy="43204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14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</a:t>
            </a:r>
            <a:endParaRPr lang="ko-KR" altLang="en-US" spc="14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2358307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C00000"/>
                </a:solidFill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S M Tools</a:t>
            </a:r>
            <a:endParaRPr lang="ko-KR" altLang="en-US" sz="6000" b="1" dirty="0">
              <a:solidFill>
                <a:srgbClr val="C00000"/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2" y="3316475"/>
            <a:ext cx="4482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 Structure Matrix</a:t>
            </a:r>
            <a:endParaRPr lang="ko-KR" altLang="en-US" sz="30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5002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PRESENTATION #1</a:t>
            </a:r>
            <a:endParaRPr lang="ko-KR" altLang="en-US" sz="2800" dirty="0">
              <a:solidFill>
                <a:srgbClr val="C000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398479"/>
            <a:ext cx="9144001" cy="1415772"/>
            <a:chOff x="0" y="1398479"/>
            <a:chExt cx="9144001" cy="141577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1398479"/>
              <a:ext cx="9144001" cy="1415772"/>
              <a:chOff x="0" y="1398479"/>
              <a:chExt cx="9144001" cy="141577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456559" y="1398479"/>
                <a:ext cx="1440160" cy="14157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0505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01</a:t>
                </a:r>
                <a:endParaRPr lang="ko-KR" altLang="en-US" sz="8600" b="1" spc="100" dirty="0">
                  <a:solidFill>
                    <a:srgbClr val="FF0505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0" y="1635845"/>
                <a:ext cx="4716016" cy="866477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572001" y="1635845"/>
                <a:ext cx="288031" cy="74389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72000" y="2427933"/>
                <a:ext cx="288031" cy="74389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800329" y="1673039"/>
                <a:ext cx="3343672" cy="866477"/>
              </a:xfrm>
              <a:prstGeom prst="rect">
                <a:avLst/>
              </a:prstGeom>
              <a:solidFill>
                <a:srgbClr val="FF0505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83969" y="1545967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560" y="1710234"/>
              <a:ext cx="3816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팀원 역할 및 소개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802042"/>
            <a:ext cx="9162629" cy="1428472"/>
            <a:chOff x="0" y="2802042"/>
            <a:chExt cx="9162629" cy="1428472"/>
          </a:xfrm>
        </p:grpSpPr>
        <p:grpSp>
          <p:nvGrpSpPr>
            <p:cNvPr id="20" name="그룹 19"/>
            <p:cNvGrpSpPr/>
            <p:nvPr/>
          </p:nvGrpSpPr>
          <p:grpSpPr>
            <a:xfrm>
              <a:off x="0" y="2802042"/>
              <a:ext cx="9162629" cy="1428472"/>
              <a:chOff x="0" y="1386270"/>
              <a:chExt cx="9162629" cy="142847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0" y="1635845"/>
                <a:ext cx="5364088" cy="86647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220073" y="1635845"/>
                <a:ext cx="288031" cy="7438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220073" y="2427933"/>
                <a:ext cx="288031" cy="7438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90816" y="1616006"/>
                <a:ext cx="2671813" cy="866477"/>
              </a:xfrm>
              <a:prstGeom prst="rect">
                <a:avLst/>
              </a:prstGeom>
              <a:solidFill>
                <a:srgbClr val="FF33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30180" y="13862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02</a:t>
                </a:r>
                <a:endParaRPr lang="ko-KR" altLang="en-US" sz="8600" b="1" spc="1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51238" y="13989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330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02</a:t>
                </a:r>
                <a:endParaRPr lang="ko-KR" altLang="en-US" sz="8600" b="1" spc="100" dirty="0">
                  <a:solidFill>
                    <a:srgbClr val="FF33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4049" y="2934370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1720" y="3135819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개발 프로세스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182" y="4242202"/>
            <a:ext cx="9162630" cy="1428472"/>
            <a:chOff x="5182" y="4242202"/>
            <a:chExt cx="9162630" cy="1428472"/>
          </a:xfrm>
        </p:grpSpPr>
        <p:grpSp>
          <p:nvGrpSpPr>
            <p:cNvPr id="32" name="그룹 31"/>
            <p:cNvGrpSpPr/>
            <p:nvPr/>
          </p:nvGrpSpPr>
          <p:grpSpPr>
            <a:xfrm>
              <a:off x="5182" y="4242202"/>
              <a:ext cx="9162630" cy="1428472"/>
              <a:chOff x="-1" y="1386270"/>
              <a:chExt cx="9162630" cy="142847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" y="1635845"/>
                <a:ext cx="6150993" cy="86647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994278" y="1635845"/>
                <a:ext cx="288031" cy="7438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rgbClr val="FF99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006978" y="2427933"/>
                <a:ext cx="288031" cy="7438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rgbClr val="FF99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1113" y="1616006"/>
                <a:ext cx="1931516" cy="866477"/>
              </a:xfrm>
              <a:prstGeom prst="rect">
                <a:avLst/>
              </a:prstGeom>
              <a:solidFill>
                <a:srgbClr val="FF99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7777" y="13862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03</a:t>
                </a:r>
                <a:endParaRPr lang="ko-KR" altLang="en-US" sz="8600" b="1" spc="1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34969" y="13989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990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03</a:t>
                </a:r>
                <a:endParaRPr lang="ko-KR" altLang="en-US" sz="8600" b="1" spc="100" dirty="0">
                  <a:solidFill>
                    <a:srgbClr val="FF99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789787" y="4374530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35896" y="4575979"/>
              <a:ext cx="2595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개발 일정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645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0505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76657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0505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01. </a:t>
            </a:r>
            <a:r>
              <a:rPr lang="ko-KR" altLang="en-US" sz="4800" dirty="0" smtClean="0">
                <a:solidFill>
                  <a:srgbClr val="FF0505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팀원 역할 및 소개</a:t>
            </a:r>
            <a:endParaRPr lang="ko-KR" altLang="en-US" sz="4800" dirty="0">
              <a:solidFill>
                <a:srgbClr val="FF0505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1510" y="1926258"/>
            <a:ext cx="6822504" cy="4104456"/>
          </a:xfrm>
          <a:prstGeom prst="round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86523"/>
              </p:ext>
            </p:extLst>
          </p:nvPr>
        </p:nvGraphicFramePr>
        <p:xfrm>
          <a:off x="1500336" y="2070271"/>
          <a:ext cx="6096000" cy="376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80"/>
                <a:gridCol w="1656184"/>
                <a:gridCol w="3024336"/>
              </a:tblGrid>
              <a:tr h="712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신우근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프로그램과 데이터파일</a:t>
                      </a:r>
                      <a:r>
                        <a:rPr lang="en-US" altLang="ko-KR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(.dsm,</a:t>
                      </a:r>
                      <a:r>
                        <a:rPr lang="en-US" altLang="ko-KR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.clsx) </a:t>
                      </a:r>
                      <a:r>
                        <a:rPr lang="ko-KR" altLang="en-US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en-US" altLang="ko-KR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read/write</a:t>
                      </a:r>
                      <a:r>
                        <a:rPr lang="ko-KR" altLang="en-US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구현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이창수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배수열</a:t>
                      </a:r>
                      <a:endParaRPr lang="en-US" altLang="ko-KR" b="1" dirty="0" smtClean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읽어 들인 데이터파일을 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어떤 순서 또는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이벤트로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사이를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제어할 지 구현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4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경세준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황정근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GUI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및 구현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47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33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02. </a:t>
            </a:r>
            <a:r>
              <a:rPr lang="ko-KR" altLang="en-US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프로세스</a:t>
            </a:r>
            <a:endParaRPr lang="ko-KR" altLang="en-US" sz="4800" dirty="0">
              <a:solidFill>
                <a:srgbClr val="FF33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2718346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FF1515"/>
                </a:solidFill>
                <a:latin typeface="헤움심플함의미학172" panose="02020603020101020101" pitchFamily="18" charset="-127"/>
                <a:ea typeface="헤움심플함의미학172" panose="02020603020101020101" pitchFamily="18" charset="-127"/>
              </a:rPr>
              <a:t>Waterfall Model</a:t>
            </a:r>
            <a:endParaRPr lang="ko-KR" altLang="en-US" sz="8800" dirty="0">
              <a:solidFill>
                <a:srgbClr val="FF1515"/>
              </a:solidFill>
              <a:latin typeface="헤움심플함의미학172" panose="02020603020101020101" pitchFamily="18" charset="-127"/>
              <a:ea typeface="헤움심플함의미학172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83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99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99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03. </a:t>
            </a:r>
            <a:r>
              <a:rPr lang="ko-KR" altLang="en-US" sz="4800" dirty="0" smtClean="0">
                <a:solidFill>
                  <a:srgbClr val="FF99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일정</a:t>
            </a:r>
            <a:endParaRPr lang="ko-KR" altLang="en-US" sz="4800" dirty="0">
              <a:solidFill>
                <a:srgbClr val="FF99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00533"/>
              </p:ext>
            </p:extLst>
          </p:nvPr>
        </p:nvGraphicFramePr>
        <p:xfrm>
          <a:off x="308727" y="574425"/>
          <a:ext cx="8843881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23198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3858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  <a:alpha val="51000"/>
                      </a:schemeClr>
                    </a:solid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Discussion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 distribution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&amp; Scheduling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Specification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Program Description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Use-case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Model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 I/O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View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Controller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function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 logic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Validation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 integration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Feedback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4404659" y="975640"/>
            <a:ext cx="1051090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70263" y="1335680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995808" y="169572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521782" y="2055760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043812" y="2459342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16680" y="320903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991135" y="356907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523755" y="3943624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989207" y="2834476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54811" y="4318178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76412" y="4691058"/>
            <a:ext cx="1051090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27502" y="5137034"/>
            <a:ext cx="525545" cy="188114"/>
          </a:xfrm>
          <a:prstGeom prst="rect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10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14749"/>
              </p:ext>
            </p:extLst>
          </p:nvPr>
        </p:nvGraphicFramePr>
        <p:xfrm>
          <a:off x="848" y="574425"/>
          <a:ext cx="3696413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3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34598"/>
              </p:ext>
            </p:extLst>
          </p:nvPr>
        </p:nvGraphicFramePr>
        <p:xfrm>
          <a:off x="3702284" y="574426"/>
          <a:ext cx="4091350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23198"/>
              </a:tblGrid>
              <a:tr h="33858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Discussion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 distribution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&amp; Scheduling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Specification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Program Description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Use-case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Model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 I/O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View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Controller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function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 logic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Validation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 integration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Feedback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1" y="5080096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25546" y="5454650"/>
            <a:ext cx="1598182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123728" y="5814690"/>
            <a:ext cx="1598182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449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195</TotalTime>
  <Words>186</Words>
  <Application>Microsoft Office PowerPoint</Application>
  <PresentationFormat>사용자 지정</PresentationFormat>
  <Paragraphs>99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2014-05-11T02:06:47Z</dcterms:created>
  <dcterms:modified xsi:type="dcterms:W3CDTF">2014-05-12T12:50:09Z</dcterms:modified>
</cp:coreProperties>
</file>