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</p:sldIdLst>
  <p:sldSz cx="9864725" cy="6858000"/>
  <p:notesSz cx="6858000" cy="9144000"/>
  <p:embeddedFontLst>
    <p:embeddedFont>
      <p:font typeface="Impact" panose="020B0806030902050204" pitchFamily="34" charset="0"/>
      <p:regular r:id="rId10"/>
    </p:embeddedFont>
    <p:embeddedFont>
      <p:font typeface="다음_Regular" panose="02000603060000000000" pitchFamily="2" charset="-127"/>
      <p:regular r:id="rId11"/>
    </p:embeddedFont>
    <p:embeddedFont>
      <p:font typeface="나눔바른고딕" panose="020B0603020101020101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HY견고딕" panose="02030600000101010101" pitchFamily="18" charset="-127"/>
      <p:regular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HY헤드라인M" panose="02030600000101010101" pitchFamily="18" charset="-127"/>
      <p:regular r:id="rId19"/>
    </p:embeddedFont>
    <p:embeddedFont>
      <p:font typeface="다음_SemiBold" panose="02000700060000000000" pitchFamily="2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97CC"/>
    <a:srgbClr val="A3E7FF"/>
    <a:srgbClr val="E20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96" y="-90"/>
      </p:cViewPr>
      <p:guideLst>
        <p:guide orient="horz" pos="2160"/>
        <p:guide pos="3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</c:spPr>
          <c:explosion val="50"/>
          <c:cat>
            <c:strRef>
              <c:f>Sheet1!$A$2:$A$39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00B0F0"/>
            </a:solidFill>
          </c:spPr>
          <c:explosion val="50"/>
          <c:dPt>
            <c:idx val="28"/>
            <c:bubble3D val="0"/>
            <c:spPr>
              <a:solidFill>
                <a:srgbClr val="0097CC"/>
              </a:solidFill>
            </c:spPr>
          </c:dPt>
          <c:dPt>
            <c:idx val="29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1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2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3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5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6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7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cat>
            <c:strRef>
              <c:f>Sheet1!$A$2:$A$39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9855" y="2130426"/>
            <a:ext cx="8385016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9709" y="3886200"/>
            <a:ext cx="690530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7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51926" y="274639"/>
            <a:ext cx="221956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3236" y="274639"/>
            <a:ext cx="6494277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2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9245" y="4406901"/>
            <a:ext cx="838501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9245" y="2906713"/>
            <a:ext cx="83850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3236" y="1600201"/>
            <a:ext cx="4356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569" y="1600201"/>
            <a:ext cx="4356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1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36" y="1535113"/>
            <a:ext cx="43586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236" y="2174875"/>
            <a:ext cx="43586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1144" y="1535113"/>
            <a:ext cx="43603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1144" y="2174875"/>
            <a:ext cx="43603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3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1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237" y="273050"/>
            <a:ext cx="32454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6834" y="273051"/>
            <a:ext cx="55146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3237" y="1435101"/>
            <a:ext cx="32454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2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3555" y="4800600"/>
            <a:ext cx="59188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3555" y="612775"/>
            <a:ext cx="59188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3555" y="5367338"/>
            <a:ext cx="59188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0000">
              <a:schemeClr val="bg1"/>
            </a:gs>
            <a:gs pos="26670">
              <a:schemeClr val="bg1"/>
            </a:gs>
            <a:gs pos="79574">
              <a:srgbClr val="B8C0C6">
                <a:alpha val="63922"/>
              </a:srgbClr>
            </a:gs>
            <a:gs pos="64999">
              <a:schemeClr val="bg1">
                <a:lumMod val="95000"/>
              </a:schemeClr>
            </a:gs>
            <a:gs pos="89999">
              <a:srgbClr val="C7CFD3"/>
            </a:gs>
            <a:gs pos="100000">
              <a:srgbClr val="ADB5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3236" y="274638"/>
            <a:ext cx="88782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36" y="1600201"/>
            <a:ext cx="887825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3236" y="6356351"/>
            <a:ext cx="2301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7D67-5BB5-4F43-815E-90CA6A631A60}" type="datetimeFigureOut">
              <a:rPr lang="ko-KR" altLang="en-US" smtClean="0"/>
              <a:t>2014-05-25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70448" y="6356351"/>
            <a:ext cx="3123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69720" y="6356351"/>
            <a:ext cx="2301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882" y="-27384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>
                    <a:alpha val="67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Impact" panose="020B0806030902050204" pitchFamily="34" charset="0"/>
                <a:ea typeface="HY헤드라인M" panose="02030600000101010101" pitchFamily="18" charset="-127"/>
              </a:rPr>
              <a:t>GROUP3</a:t>
            </a:r>
            <a:endParaRPr lang="ko-KR" altLang="en-US" sz="6000" dirty="0">
              <a:solidFill>
                <a:schemeClr val="bg1">
                  <a:alpha val="67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212976"/>
            <a:ext cx="2196058" cy="0"/>
          </a:xfrm>
          <a:prstGeom prst="line">
            <a:avLst/>
          </a:prstGeom>
          <a:ln>
            <a:solidFill>
              <a:schemeClr val="bg1">
                <a:alpha val="67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0466" y="2953080"/>
            <a:ext cx="540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D</a:t>
            </a:r>
            <a:r>
              <a:rPr lang="en-US" altLang="ko-KR" sz="3300" dirty="0" smtClean="0">
                <a:solidFill>
                  <a:schemeClr val="bg1">
                    <a:lumMod val="6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esign </a:t>
            </a:r>
            <a:r>
              <a:rPr lang="en-US" altLang="ko-KR" sz="33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</a:t>
            </a:r>
            <a:r>
              <a:rPr lang="en-US" altLang="ko-KR" sz="3300" dirty="0" smtClean="0">
                <a:solidFill>
                  <a:schemeClr val="bg1">
                    <a:lumMod val="6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tructure </a:t>
            </a:r>
            <a:r>
              <a:rPr lang="en-US" altLang="ko-KR" sz="33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M</a:t>
            </a:r>
            <a:r>
              <a:rPr lang="en-US" altLang="ko-KR" sz="3300" dirty="0" smtClean="0">
                <a:solidFill>
                  <a:schemeClr val="bg1">
                    <a:lumMod val="6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atrix</a:t>
            </a:r>
            <a:endParaRPr lang="ko-KR" altLang="en-US" sz="3300" dirty="0">
              <a:solidFill>
                <a:schemeClr val="bg1">
                  <a:lumMod val="65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668667" y="3253162"/>
            <a:ext cx="2196058" cy="0"/>
          </a:xfrm>
          <a:prstGeom prst="line">
            <a:avLst/>
          </a:prstGeom>
          <a:ln>
            <a:solidFill>
              <a:schemeClr val="bg1">
                <a:alpha val="67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788" y="257800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Software Engineering</a:t>
            </a:r>
            <a:endParaRPr lang="ko-KR" altLang="en-US" sz="2000" dirty="0">
              <a:solidFill>
                <a:srgbClr val="0097CC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4250" y="350919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DSM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Tools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99914" y="0"/>
            <a:ext cx="0" cy="1404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40195" y="0"/>
            <a:ext cx="0" cy="15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35753" y="-10692"/>
            <a:ext cx="0" cy="15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796458" y="5853457"/>
            <a:ext cx="0" cy="10045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72522" y="6151612"/>
            <a:ext cx="0" cy="7063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7501027" y="5445224"/>
            <a:ext cx="12721" cy="141277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515236" y="6355726"/>
            <a:ext cx="0" cy="5022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317676" y="583"/>
            <a:ext cx="0" cy="15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752488" y="5772487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22122" y="6052019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63348" y="5344424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64836" y="6252250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6694" y="5623148"/>
            <a:ext cx="77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Team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6722" y="5911314"/>
            <a:ext cx="957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Project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16266" y="5186298"/>
            <a:ext cx="122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Second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9115" y="6071957"/>
            <a:ext cx="1309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Presentation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941208"/>
            <a:ext cx="5148386" cy="360000"/>
          </a:xfrm>
          <a:prstGeom prst="rect">
            <a:avLst/>
          </a:prstGeom>
          <a:solidFill>
            <a:srgbClr val="E20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막힌 원호 2"/>
          <p:cNvSpPr/>
          <p:nvPr/>
        </p:nvSpPr>
        <p:spPr>
          <a:xfrm rot="5400000">
            <a:off x="4299843" y="3791892"/>
            <a:ext cx="1578631" cy="1440000"/>
          </a:xfrm>
          <a:prstGeom prst="blockArc">
            <a:avLst>
              <a:gd name="adj1" fmla="val 16222143"/>
              <a:gd name="adj2" fmla="val 0"/>
              <a:gd name="adj3" fmla="val 25000"/>
            </a:avLst>
          </a:prstGeom>
          <a:solidFill>
            <a:srgbClr val="E20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17984" y="5301288"/>
            <a:ext cx="9884617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10" y="5661288"/>
            <a:ext cx="9864723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10" y="6021328"/>
            <a:ext cx="9864723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6381368"/>
            <a:ext cx="9864723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3796" y="3979158"/>
            <a:ext cx="44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E20C6D"/>
                </a:solidFill>
                <a:latin typeface="Impact" panose="020B0806030902050204" pitchFamily="34" charset="0"/>
              </a:rPr>
              <a:t>1</a:t>
            </a:r>
            <a:endParaRPr lang="ko-KR" altLang="en-US" sz="4000" dirty="0">
              <a:solidFill>
                <a:srgbClr val="E20C6D"/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842" y="49552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진행상황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473960463"/>
              </p:ext>
            </p:extLst>
          </p:nvPr>
        </p:nvGraphicFramePr>
        <p:xfrm>
          <a:off x="2988146" y="1500620"/>
          <a:ext cx="3960439" cy="2640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514345227"/>
              </p:ext>
            </p:extLst>
          </p:nvPr>
        </p:nvGraphicFramePr>
        <p:xfrm>
          <a:off x="2988146" y="1500620"/>
          <a:ext cx="3960439" cy="2640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88679" y="2420888"/>
            <a:ext cx="121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75%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8185" y="764704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  <a:latin typeface="Impact" panose="020B0806030902050204" pitchFamily="34" charset="0"/>
              </a:rPr>
              <a:t>A</a:t>
            </a:r>
            <a:r>
              <a:rPr lang="en-US" altLang="ko-KR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CHIEVEMENT </a:t>
            </a:r>
            <a:r>
              <a:rPr lang="en-US" altLang="ko-KR" sz="3200" dirty="0" smtClean="0">
                <a:solidFill>
                  <a:srgbClr val="00B0F0"/>
                </a:solidFill>
                <a:latin typeface="Impact" panose="020B0806030902050204" pitchFamily="34" charset="0"/>
              </a:rPr>
              <a:t>R</a:t>
            </a:r>
            <a:r>
              <a:rPr lang="en-US" altLang="ko-KR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ATE</a:t>
            </a:r>
            <a:endParaRPr lang="ko-KR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09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-17983" y="5301288"/>
            <a:ext cx="9884616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10" y="5661288"/>
            <a:ext cx="9864723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10" y="6021328"/>
            <a:ext cx="9864723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6381368"/>
            <a:ext cx="9864723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298" y="5317561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세부 진행상황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62" y="332656"/>
            <a:ext cx="8532761" cy="485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211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/>
        </p:nvSpPr>
        <p:spPr>
          <a:xfrm rot="5400000">
            <a:off x="3710919" y="4151973"/>
            <a:ext cx="1578631" cy="1440000"/>
          </a:xfrm>
          <a:prstGeom prst="blockArc">
            <a:avLst>
              <a:gd name="adj1" fmla="val 16222143"/>
              <a:gd name="adj2" fmla="val 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17983" y="5301288"/>
            <a:ext cx="4590306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10" y="5661288"/>
            <a:ext cx="9864723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10" y="6021328"/>
            <a:ext cx="9864723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6381368"/>
            <a:ext cx="9864723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7732" y="4333101"/>
            <a:ext cx="44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2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298" y="5317561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세부 진행상황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55" y="332656"/>
            <a:ext cx="6693220" cy="485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13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/>
        </p:nvSpPr>
        <p:spPr>
          <a:xfrm rot="5400000">
            <a:off x="3206863" y="4511973"/>
            <a:ext cx="1578631" cy="1440000"/>
          </a:xfrm>
          <a:prstGeom prst="blockArc">
            <a:avLst>
              <a:gd name="adj1" fmla="val 16222143"/>
              <a:gd name="adj2" fmla="val 0"/>
              <a:gd name="adj3" fmla="val 25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11" y="5661288"/>
            <a:ext cx="4066356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10" y="6021328"/>
            <a:ext cx="9864723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6381368"/>
            <a:ext cx="9864723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5498" y="4704288"/>
            <a:ext cx="44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Impact" panose="020B0806030902050204" pitchFamily="34" charset="0"/>
              </a:rPr>
              <a:t>3</a:t>
            </a:r>
            <a:endParaRPr lang="ko-KR" altLang="en-US" sz="4000" dirty="0">
              <a:solidFill>
                <a:schemeClr val="accent3"/>
              </a:solidFill>
              <a:latin typeface="Impact" panose="020B080603090205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842" y="566602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Use-Case Diagram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2" y="260648"/>
            <a:ext cx="8853735" cy="442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1109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/>
        </p:nvSpPr>
        <p:spPr>
          <a:xfrm rot="5400000">
            <a:off x="2736948" y="4872052"/>
            <a:ext cx="1578631" cy="1440000"/>
          </a:xfrm>
          <a:prstGeom prst="blockArc">
            <a:avLst>
              <a:gd name="adj1" fmla="val 16222143"/>
              <a:gd name="adj2" fmla="val 0"/>
              <a:gd name="adj3" fmla="val 25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11" y="6021328"/>
            <a:ext cx="35623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6381368"/>
            <a:ext cx="9864723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9620" y="5059278"/>
            <a:ext cx="44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70C0"/>
                </a:solidFill>
                <a:latin typeface="Impact" panose="020B0806030902050204" pitchFamily="34" charset="0"/>
              </a:rPr>
              <a:t>4</a:t>
            </a:r>
            <a:endParaRPr lang="ko-KR" alt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42" y="601666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Sequence Diagram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42" y="0"/>
            <a:ext cx="6172200" cy="916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976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9575E-6 4.44444E-6 L 0.00097 -0.5145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/>
        </p:nvSpPr>
        <p:spPr>
          <a:xfrm rot="5400000">
            <a:off x="2323876" y="5228129"/>
            <a:ext cx="1578631" cy="1440000"/>
          </a:xfrm>
          <a:prstGeom prst="blockArc">
            <a:avLst>
              <a:gd name="adj1" fmla="val 16222143"/>
              <a:gd name="adj2" fmla="val 0"/>
              <a:gd name="adj3" fmla="val 25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" y="6381368"/>
            <a:ext cx="3132162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5130" y="5419318"/>
            <a:ext cx="44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4">
                    <a:lumMod val="75000"/>
                  </a:schemeClr>
                </a:solidFill>
                <a:latin typeface="Impact" panose="020B0806030902050204" pitchFamily="34" charset="0"/>
              </a:rPr>
              <a:t>5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842" y="637203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Class Diagram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08" y="138229"/>
            <a:ext cx="6481564" cy="599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1254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8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 smtClean="0">
            <a:solidFill>
              <a:schemeClr val="bg1">
                <a:lumMod val="8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154</TotalTime>
  <Words>47</Words>
  <Application>Microsoft Office PowerPoint</Application>
  <PresentationFormat>사용자 지정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굴림</vt:lpstr>
      <vt:lpstr>Arial</vt:lpstr>
      <vt:lpstr>Impact</vt:lpstr>
      <vt:lpstr>다음_Regular</vt:lpstr>
      <vt:lpstr>나눔바른고딕</vt:lpstr>
      <vt:lpstr>맑은 고딕</vt:lpstr>
      <vt:lpstr>HY견고딕</vt:lpstr>
      <vt:lpstr>나눔고딕</vt:lpstr>
      <vt:lpstr>HY헤드라인M</vt:lpstr>
      <vt:lpstr>다음_SemiBold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created xsi:type="dcterms:W3CDTF">2014-05-24T11:30:20Z</dcterms:created>
  <dcterms:modified xsi:type="dcterms:W3CDTF">2014-05-25T10:16:53Z</dcterms:modified>
</cp:coreProperties>
</file>