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864725" cy="6858000"/>
  <p:notesSz cx="6858000" cy="9144000"/>
  <p:embeddedFontLst>
    <p:embeddedFont>
      <p:font typeface="08서울한강체 L" panose="02020603020101020101" pitchFamily="18" charset="-127"/>
      <p:regular r:id="rId14"/>
    </p:embeddedFont>
    <p:embeddedFont>
      <p:font typeface="-윤고딕350" panose="02030504000101010101" pitchFamily="18" charset="-127"/>
      <p:regular r:id="rId15"/>
    </p:embeddedFont>
    <p:embeddedFont>
      <p:font typeface="나눔고딕 ExtraBold" panose="020D0904000000000000" pitchFamily="50" charset="-127"/>
      <p:bold r:id="rId16"/>
    </p:embeddedFont>
    <p:embeddedFont>
      <p:font typeface="다음_SemiBold" panose="02000700060000000000" pitchFamily="2" charset="-127"/>
      <p:regular r:id="rId17"/>
    </p:embeddedFont>
    <p:embeddedFont>
      <p:font typeface="나눔바른고딕" panose="020B0603020101020101" pitchFamily="50" charset="-127"/>
      <p:regular r:id="rId18"/>
      <p:bold r:id="rId19"/>
    </p:embeddedFont>
    <p:embeddedFont>
      <p:font typeface="-윤고딕320" panose="02030504000101010101" pitchFamily="18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HY헤드라인M" panose="02030600000101010101" pitchFamily="18" charset="-127"/>
      <p:regular r:id="rId23"/>
    </p:embeddedFont>
    <p:embeddedFont>
      <p:font typeface="HY견고딕" panose="02030600000101010101" pitchFamily="18" charset="-127"/>
      <p:regular r:id="rId24"/>
    </p:embeddedFont>
    <p:embeddedFont>
      <p:font typeface="Impact" panose="020B0806030902050204" pitchFamily="34" charset="0"/>
      <p:regular r:id="rId25"/>
    </p:embeddedFont>
    <p:embeddedFont>
      <p:font typeface="나눔고딕" panose="020D0604000000000000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0000"/>
    <a:srgbClr val="0097CC"/>
    <a:srgbClr val="00CC00"/>
    <a:srgbClr val="9900FF"/>
    <a:srgbClr val="FF6600"/>
    <a:srgbClr val="FF0909"/>
    <a:srgbClr val="A3E7FF"/>
    <a:srgbClr val="E20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8" y="-462"/>
      </p:cViewPr>
      <p:guideLst>
        <p:guide orient="horz" pos="2160"/>
        <p:guide pos="31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/>
            </a:solidFill>
          </c:spPr>
          <c:explosion val="50"/>
          <c:cat>
            <c:strRef>
              <c:f>Sheet1!$A$2:$A$39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Sheet1!$B$2:$B$39</c:f>
              <c:numCache>
                <c:formatCode>General</c:formatCode>
                <c:ptCount val="3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00B0F0"/>
            </a:solidFill>
          </c:spPr>
          <c:explosion val="50"/>
          <c:dPt>
            <c:idx val="28"/>
            <c:bubble3D val="0"/>
          </c:dPt>
          <c:dPt>
            <c:idx val="29"/>
            <c:bubble3D val="0"/>
          </c:dPt>
          <c:dPt>
            <c:idx val="30"/>
            <c:bubble3D val="0"/>
          </c:dPt>
          <c:dPt>
            <c:idx val="31"/>
            <c:bubble3D val="0"/>
          </c:dPt>
          <c:dPt>
            <c:idx val="32"/>
            <c:bubble3D val="0"/>
          </c:dPt>
          <c:dPt>
            <c:idx val="33"/>
            <c:bubble3D val="0"/>
          </c:dPt>
          <c:dPt>
            <c:idx val="34"/>
            <c:bubble3D val="0"/>
          </c:dPt>
          <c:dPt>
            <c:idx val="35"/>
            <c:bubble3D val="0"/>
          </c:dPt>
          <c:dPt>
            <c:idx val="36"/>
            <c:bubble3D val="0"/>
          </c:dPt>
          <c:dPt>
            <c:idx val="37"/>
            <c:bubble3D val="0"/>
          </c:dPt>
          <c:cat>
            <c:strRef>
              <c:f>Sheet1!$A$2:$A$39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Sheet1!$B$2:$B$39</c:f>
              <c:numCache>
                <c:formatCode>General</c:formatCode>
                <c:ptCount val="3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E3EA1C-680C-405D-B51B-62921A1A2E51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305B748-F0A2-4987-B771-A416DE793D88}">
      <dgm:prSet phldrT="[텍스트]" custT="1"/>
      <dgm:spPr>
        <a:noFill/>
        <a:ln w="38100">
          <a:solidFill>
            <a:srgbClr val="00B0F0"/>
          </a:solidFill>
        </a:ln>
      </dgm:spPr>
      <dgm:t>
        <a:bodyPr/>
        <a:lstStyle/>
        <a:p>
          <a:pPr latinLnBrk="1"/>
          <a:endParaRPr lang="en-US" altLang="ko-KR" sz="5400" dirty="0" smtClean="0">
            <a:solidFill>
              <a:srgbClr val="00B0F0"/>
            </a:solidFill>
            <a:latin typeface="Impact" panose="020B0806030902050204" pitchFamily="34" charset="0"/>
          </a:endParaRPr>
        </a:p>
      </dgm:t>
    </dgm:pt>
    <dgm:pt modelId="{C7BE1F40-D321-4B4B-AC9C-69455EC31A19}" type="parTrans" cxnId="{6FAABEF9-163A-40DA-99DC-0BB046F4B9EB}">
      <dgm:prSet/>
      <dgm:spPr/>
      <dgm:t>
        <a:bodyPr/>
        <a:lstStyle/>
        <a:p>
          <a:pPr latinLnBrk="1"/>
          <a:endParaRPr lang="ko-KR" altLang="en-US"/>
        </a:p>
      </dgm:t>
    </dgm:pt>
    <dgm:pt modelId="{360ACEF1-8516-4FA8-8F92-3AD40A7C400A}" type="sibTrans" cxnId="{6FAABEF9-163A-40DA-99DC-0BB046F4B9EB}">
      <dgm:prSet/>
      <dgm:spPr/>
      <dgm:t>
        <a:bodyPr/>
        <a:lstStyle/>
        <a:p>
          <a:pPr latinLnBrk="1"/>
          <a:endParaRPr lang="ko-KR" altLang="en-US"/>
        </a:p>
      </dgm:t>
    </dgm:pt>
    <dgm:pt modelId="{415E6B2E-DCFE-495E-91D7-6EE2DF810A65}">
      <dgm:prSet phldrT="[텍스트]"/>
      <dgm:spPr>
        <a:noFill/>
        <a:ln w="53975">
          <a:solidFill>
            <a:srgbClr val="00B0F0"/>
          </a:solidFill>
        </a:ln>
      </dgm:spPr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8C4D914A-A27F-45A5-8DF1-54C7689A719D}" type="parTrans" cxnId="{AEA0CAB5-7037-484C-B0EA-E786D83CAB82}">
      <dgm:prSet/>
      <dgm:spPr/>
      <dgm:t>
        <a:bodyPr/>
        <a:lstStyle/>
        <a:p>
          <a:pPr latinLnBrk="1"/>
          <a:endParaRPr lang="ko-KR" altLang="en-US"/>
        </a:p>
      </dgm:t>
    </dgm:pt>
    <dgm:pt modelId="{5AB652BE-CECF-4415-83DE-3ECF200AD1C7}" type="sibTrans" cxnId="{AEA0CAB5-7037-484C-B0EA-E786D83CAB82}">
      <dgm:prSet/>
      <dgm:spPr/>
      <dgm:t>
        <a:bodyPr/>
        <a:lstStyle/>
        <a:p>
          <a:pPr latinLnBrk="1"/>
          <a:endParaRPr lang="ko-KR" altLang="en-US"/>
        </a:p>
      </dgm:t>
    </dgm:pt>
    <dgm:pt modelId="{77F31E64-DF9B-4D63-8694-90043506216C}">
      <dgm:prSet phldrT="[텍스트]"/>
      <dgm:spPr>
        <a:noFill/>
        <a:ln w="60325">
          <a:solidFill>
            <a:srgbClr val="00B0F0"/>
          </a:solidFill>
        </a:ln>
      </dgm:spPr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EFB6BA3C-0373-4439-8A13-694CDDDE77FA}" type="parTrans" cxnId="{1417F9B1-E440-4307-B20C-F76825B93EB4}">
      <dgm:prSet/>
      <dgm:spPr/>
      <dgm:t>
        <a:bodyPr/>
        <a:lstStyle/>
        <a:p>
          <a:pPr latinLnBrk="1"/>
          <a:endParaRPr lang="ko-KR" altLang="en-US"/>
        </a:p>
      </dgm:t>
    </dgm:pt>
    <dgm:pt modelId="{970BBD38-DBA1-4A9E-82AD-C5D60854E99F}" type="sibTrans" cxnId="{1417F9B1-E440-4307-B20C-F76825B93EB4}">
      <dgm:prSet/>
      <dgm:spPr/>
      <dgm:t>
        <a:bodyPr/>
        <a:lstStyle/>
        <a:p>
          <a:pPr latinLnBrk="1"/>
          <a:endParaRPr lang="ko-KR" altLang="en-US"/>
        </a:p>
      </dgm:t>
    </dgm:pt>
    <dgm:pt modelId="{BD2F105F-94C9-40DC-81A9-84B5AA275EFB}">
      <dgm:prSet phldrT="[텍스트]"/>
      <dgm:spPr>
        <a:noFill/>
        <a:ln>
          <a:solidFill>
            <a:srgbClr val="00B0F0"/>
          </a:solidFill>
        </a:ln>
      </dgm:spPr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861F7721-5D00-46DD-A533-6BD2D22E0910}" type="parTrans" cxnId="{6FA63BEB-F622-4F03-B69E-BC4C166D3088}">
      <dgm:prSet/>
      <dgm:spPr/>
      <dgm:t>
        <a:bodyPr/>
        <a:lstStyle/>
        <a:p>
          <a:pPr latinLnBrk="1"/>
          <a:endParaRPr lang="ko-KR" altLang="en-US"/>
        </a:p>
      </dgm:t>
    </dgm:pt>
    <dgm:pt modelId="{631EB16F-024C-4CBF-A228-5EBCC005CDF0}" type="sibTrans" cxnId="{6FA63BEB-F622-4F03-B69E-BC4C166D3088}">
      <dgm:prSet/>
      <dgm:spPr/>
      <dgm:t>
        <a:bodyPr/>
        <a:lstStyle/>
        <a:p>
          <a:pPr latinLnBrk="1"/>
          <a:endParaRPr lang="ko-KR" altLang="en-US"/>
        </a:p>
      </dgm:t>
    </dgm:pt>
    <dgm:pt modelId="{3CD7630E-71E3-4B74-B2C7-FCA63E91C4BF}">
      <dgm:prSet phldrT="[텍스트]"/>
      <dgm:spPr>
        <a:noFill/>
        <a:ln w="66675">
          <a:solidFill>
            <a:srgbClr val="00B0F0"/>
          </a:solidFill>
        </a:ln>
      </dgm:spPr>
      <dgm:t>
        <a:bodyPr/>
        <a:lstStyle/>
        <a:p>
          <a:pPr latinLnBrk="1"/>
          <a:endParaRPr lang="ko-KR" altLang="en-US" dirty="0"/>
        </a:p>
      </dgm:t>
    </dgm:pt>
    <dgm:pt modelId="{6AB1404E-99AC-4EA7-BEF3-3B3CC460EFA1}" type="parTrans" cxnId="{BD0E4244-F4A8-40A7-A544-C2D4DCD03847}">
      <dgm:prSet/>
      <dgm:spPr/>
      <dgm:t>
        <a:bodyPr/>
        <a:lstStyle/>
        <a:p>
          <a:pPr latinLnBrk="1"/>
          <a:endParaRPr lang="ko-KR" altLang="en-US"/>
        </a:p>
      </dgm:t>
    </dgm:pt>
    <dgm:pt modelId="{B4A23CBF-1B11-47AD-977D-8FFC4FB2629A}" type="sibTrans" cxnId="{BD0E4244-F4A8-40A7-A544-C2D4DCD03847}">
      <dgm:prSet/>
      <dgm:spPr/>
      <dgm:t>
        <a:bodyPr/>
        <a:lstStyle/>
        <a:p>
          <a:pPr latinLnBrk="1"/>
          <a:endParaRPr lang="ko-KR" altLang="en-US"/>
        </a:p>
      </dgm:t>
    </dgm:pt>
    <dgm:pt modelId="{CE80AA1B-8B46-485E-8A6E-51CDD549FBD6}">
      <dgm:prSet phldrT="[텍스트]"/>
      <dgm:spPr>
        <a:noFill/>
        <a:ln w="57150">
          <a:solidFill>
            <a:srgbClr val="00B0F0"/>
          </a:solidFill>
        </a:ln>
      </dgm:spPr>
      <dgm:t>
        <a:bodyPr/>
        <a:lstStyle/>
        <a:p>
          <a:pPr latinLnBrk="1"/>
          <a:endParaRPr lang="ko-KR" altLang="en-US" dirty="0"/>
        </a:p>
      </dgm:t>
    </dgm:pt>
    <dgm:pt modelId="{E2843E16-60BC-498C-8045-57FECBFFA975}" type="parTrans" cxnId="{D8833C71-21AA-449A-B968-481481DF7F96}">
      <dgm:prSet/>
      <dgm:spPr/>
      <dgm:t>
        <a:bodyPr/>
        <a:lstStyle/>
        <a:p>
          <a:pPr latinLnBrk="1"/>
          <a:endParaRPr lang="ko-KR" altLang="en-US"/>
        </a:p>
      </dgm:t>
    </dgm:pt>
    <dgm:pt modelId="{A442FDE5-3AFA-4417-93D8-8CF78F4C0D6C}" type="sibTrans" cxnId="{D8833C71-21AA-449A-B968-481481DF7F96}">
      <dgm:prSet/>
      <dgm:spPr/>
      <dgm:t>
        <a:bodyPr/>
        <a:lstStyle/>
        <a:p>
          <a:pPr latinLnBrk="1"/>
          <a:endParaRPr lang="ko-KR" altLang="en-US"/>
        </a:p>
      </dgm:t>
    </dgm:pt>
    <dgm:pt modelId="{D224EDE6-4E7D-4CA5-8048-BCFF948F9960}">
      <dgm:prSet phldrT="[텍스트]"/>
      <dgm:spPr>
        <a:noFill/>
        <a:ln>
          <a:solidFill>
            <a:srgbClr val="00B0F0"/>
          </a:solidFill>
        </a:ln>
      </dgm:spPr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52438111-B68F-4852-A46F-59157651B501}" type="sibTrans" cxnId="{4BB10AC3-C7D4-435F-B9A7-B40851B223E9}">
      <dgm:prSet/>
      <dgm:spPr/>
      <dgm:t>
        <a:bodyPr/>
        <a:lstStyle/>
        <a:p>
          <a:pPr latinLnBrk="1"/>
          <a:endParaRPr lang="ko-KR" altLang="en-US"/>
        </a:p>
      </dgm:t>
    </dgm:pt>
    <dgm:pt modelId="{9CCB01C6-A71E-4D5B-8B9F-96F6C690DBCC}" type="parTrans" cxnId="{4BB10AC3-C7D4-435F-B9A7-B40851B223E9}">
      <dgm:prSet/>
      <dgm:spPr/>
      <dgm:t>
        <a:bodyPr/>
        <a:lstStyle/>
        <a:p>
          <a:pPr latinLnBrk="1"/>
          <a:endParaRPr lang="ko-KR" altLang="en-US"/>
        </a:p>
      </dgm:t>
    </dgm:pt>
    <dgm:pt modelId="{205F1AFD-87B1-4774-AEA8-DF67A000A20C}" type="pres">
      <dgm:prSet presAssocID="{5CE3EA1C-680C-405D-B51B-62921A1A2E5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5E5848-9BC7-431B-A6E3-35537E7E02BA}" type="pres">
      <dgm:prSet presAssocID="{4305B748-F0A2-4987-B771-A416DE793D88}" presName="centerShape" presStyleLbl="node0" presStyleIdx="0" presStyleCnt="1" custScaleX="114874" custScaleY="114874"/>
      <dgm:spPr/>
      <dgm:t>
        <a:bodyPr/>
        <a:lstStyle/>
        <a:p>
          <a:pPr latinLnBrk="1"/>
          <a:endParaRPr lang="ko-KR" altLang="en-US"/>
        </a:p>
      </dgm:t>
    </dgm:pt>
    <dgm:pt modelId="{C6FC3A97-C898-42C6-B83F-A2920CFDFE72}" type="pres">
      <dgm:prSet presAssocID="{9CCB01C6-A71E-4D5B-8B9F-96F6C690DBCC}" presName="Name9" presStyleLbl="parChTrans1D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BA33DEBC-E9B8-43A5-B653-6DAABFC1FB7E}" type="pres">
      <dgm:prSet presAssocID="{9CCB01C6-A71E-4D5B-8B9F-96F6C690DBCC}" presName="connTx" presStyleLbl="parChTrans1D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DDB470F4-D3EE-470B-A657-7C278440426D}" type="pres">
      <dgm:prSet presAssocID="{D224EDE6-4E7D-4CA5-8048-BCFF948F9960}" presName="node" presStyleLbl="node1" presStyleIdx="0" presStyleCnt="6" custScaleX="64863" custScaleY="68723" custRadScaleRad="107431" custRadScaleInc="1292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1EFC28-6BB2-40DB-A782-2748ED3EBB33}" type="pres">
      <dgm:prSet presAssocID="{8C4D914A-A27F-45A5-8DF1-54C7689A719D}" presName="Name9" presStyleLbl="parChTrans1D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935785B8-17B8-4302-B20A-16E3C0DD6085}" type="pres">
      <dgm:prSet presAssocID="{8C4D914A-A27F-45A5-8DF1-54C7689A719D}" presName="connTx" presStyleLbl="parChTrans1D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8145D792-9EC4-4B77-BD2F-B88BAF85CC44}" type="pres">
      <dgm:prSet presAssocID="{415E6B2E-DCFE-495E-91D7-6EE2DF810A65}" presName="node" presStyleLbl="node1" presStyleIdx="1" presStyleCnt="6" custScaleX="91352" custScaleY="91352" custRadScaleRad="164160" custRadScaleInc="1283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3387E7-2C65-4C8B-90D5-087A55412326}" type="pres">
      <dgm:prSet presAssocID="{EFB6BA3C-0373-4439-8A13-694CDDDE77FA}" presName="Name9" presStyleLbl="parChTrans1D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C270396E-8299-469F-BF50-2DD81FDACD9E}" type="pres">
      <dgm:prSet presAssocID="{EFB6BA3C-0373-4439-8A13-694CDDDE77FA}" presName="connTx" presStyleLbl="parChTrans1D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94AE55A8-3271-4B18-A850-657AE3F6386F}" type="pres">
      <dgm:prSet presAssocID="{77F31E64-DF9B-4D63-8694-90043506216C}" presName="node" presStyleLbl="node1" presStyleIdx="2" presStyleCnt="6" custScaleX="111885" custScaleY="111885" custRadScaleRad="125761" custRadScaleInc="3292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B07E8E-113C-4713-B6BC-AE4D4C82AC9B}" type="pres">
      <dgm:prSet presAssocID="{861F7721-5D00-46DD-A533-6BD2D22E0910}" presName="Name9" presStyleLbl="parChTrans1D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F2C186C6-8D32-48D4-83A5-03284623AE88}" type="pres">
      <dgm:prSet presAssocID="{861F7721-5D00-46DD-A533-6BD2D22E0910}" presName="connTx" presStyleLbl="parChTrans1D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0B4969D8-0C63-4C9C-97E2-00CE4B16D9C3}" type="pres">
      <dgm:prSet presAssocID="{BD2F105F-94C9-40DC-81A9-84B5AA275EFB}" presName="node" presStyleLbl="node1" presStyleIdx="3" presStyleCnt="6" custScaleX="64863" custScaleY="64863" custRadScaleRad="110621" custRadScaleInc="9568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A2695F-1768-4843-B377-F810EF7213B2}" type="pres">
      <dgm:prSet presAssocID="{E2843E16-60BC-498C-8045-57FECBFFA975}" presName="Name9" presStyleLbl="parChTrans1D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AF4D280F-4927-4F4C-AAFD-BDB0EFE9D7EB}" type="pres">
      <dgm:prSet presAssocID="{E2843E16-60BC-498C-8045-57FECBFFA975}" presName="connTx" presStyleLbl="parChTrans1D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87D27470-DAA4-4410-82A2-683DAB82BA26}" type="pres">
      <dgm:prSet presAssocID="{CE80AA1B-8B46-485E-8A6E-51CDD549FBD6}" presName="node" presStyleLbl="node1" presStyleIdx="4" presStyleCnt="6" custScaleX="70261" custScaleY="70261" custRadScaleRad="157932" custRadScaleInc="4998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C0D168-DB4D-4DE0-8E95-5D62946D944B}" type="pres">
      <dgm:prSet presAssocID="{6AB1404E-99AC-4EA7-BEF3-3B3CC460EFA1}" presName="Name9" presStyleLbl="parChTrans1D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F695A808-35F2-4F66-9B4A-6F6F28478C8A}" type="pres">
      <dgm:prSet presAssocID="{6AB1404E-99AC-4EA7-BEF3-3B3CC460EFA1}" presName="connTx" presStyleLbl="parChTrans1D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894E04DC-D39B-471B-8628-9F6289042A8C}" type="pres">
      <dgm:prSet presAssocID="{3CD7630E-71E3-4B74-B2C7-FCA63E91C4BF}" presName="node" presStyleLbl="node1" presStyleIdx="5" presStyleCnt="6" custScaleX="74056" custScaleY="74056" custRadScaleRad="161711" custRadScaleInc="1064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D9ED83F-913A-43A4-B430-76A8FAB31395}" type="presOf" srcId="{BD2F105F-94C9-40DC-81A9-84B5AA275EFB}" destId="{0B4969D8-0C63-4C9C-97E2-00CE4B16D9C3}" srcOrd="0" destOrd="0" presId="urn:microsoft.com/office/officeart/2005/8/layout/radial1"/>
    <dgm:cxn modelId="{2361211C-CDF7-4251-8B7D-FADB12C8826F}" type="presOf" srcId="{3CD7630E-71E3-4B74-B2C7-FCA63E91C4BF}" destId="{894E04DC-D39B-471B-8628-9F6289042A8C}" srcOrd="0" destOrd="0" presId="urn:microsoft.com/office/officeart/2005/8/layout/radial1"/>
    <dgm:cxn modelId="{8B9818BB-6CF9-409C-A4ED-EB955B697D58}" type="presOf" srcId="{EFB6BA3C-0373-4439-8A13-694CDDDE77FA}" destId="{7D3387E7-2C65-4C8B-90D5-087A55412326}" srcOrd="0" destOrd="0" presId="urn:microsoft.com/office/officeart/2005/8/layout/radial1"/>
    <dgm:cxn modelId="{9B7A5A3F-F21D-44A2-9804-4B3FE08490EC}" type="presOf" srcId="{415E6B2E-DCFE-495E-91D7-6EE2DF810A65}" destId="{8145D792-9EC4-4B77-BD2F-B88BAF85CC44}" srcOrd="0" destOrd="0" presId="urn:microsoft.com/office/officeart/2005/8/layout/radial1"/>
    <dgm:cxn modelId="{76D8C20C-853E-4BFB-B023-B033B004F10C}" type="presOf" srcId="{861F7721-5D00-46DD-A533-6BD2D22E0910}" destId="{08B07E8E-113C-4713-B6BC-AE4D4C82AC9B}" srcOrd="0" destOrd="0" presId="urn:microsoft.com/office/officeart/2005/8/layout/radial1"/>
    <dgm:cxn modelId="{4055FA8A-515F-4696-BB38-3221ED5A6077}" type="presOf" srcId="{CE80AA1B-8B46-485E-8A6E-51CDD549FBD6}" destId="{87D27470-DAA4-4410-82A2-683DAB82BA26}" srcOrd="0" destOrd="0" presId="urn:microsoft.com/office/officeart/2005/8/layout/radial1"/>
    <dgm:cxn modelId="{5ABB9E0C-452B-44D4-B82C-4C6AF9142D84}" type="presOf" srcId="{E2843E16-60BC-498C-8045-57FECBFFA975}" destId="{AF4D280F-4927-4F4C-AAFD-BDB0EFE9D7EB}" srcOrd="1" destOrd="0" presId="urn:microsoft.com/office/officeart/2005/8/layout/radial1"/>
    <dgm:cxn modelId="{08F26944-1582-4BDF-AF3F-BAF49E0BAECA}" type="presOf" srcId="{8C4D914A-A27F-45A5-8DF1-54C7689A719D}" destId="{935785B8-17B8-4302-B20A-16E3C0DD6085}" srcOrd="1" destOrd="0" presId="urn:microsoft.com/office/officeart/2005/8/layout/radial1"/>
    <dgm:cxn modelId="{F168887E-D2F7-443F-8CB2-CCFF4DB2CC5A}" type="presOf" srcId="{E2843E16-60BC-498C-8045-57FECBFFA975}" destId="{71A2695F-1768-4843-B377-F810EF7213B2}" srcOrd="0" destOrd="0" presId="urn:microsoft.com/office/officeart/2005/8/layout/radial1"/>
    <dgm:cxn modelId="{6FAABEF9-163A-40DA-99DC-0BB046F4B9EB}" srcId="{5CE3EA1C-680C-405D-B51B-62921A1A2E51}" destId="{4305B748-F0A2-4987-B771-A416DE793D88}" srcOrd="0" destOrd="0" parTransId="{C7BE1F40-D321-4B4B-AC9C-69455EC31A19}" sibTransId="{360ACEF1-8516-4FA8-8F92-3AD40A7C400A}"/>
    <dgm:cxn modelId="{92E975F8-2D42-40C2-9527-DF312FEBFE43}" type="presOf" srcId="{6AB1404E-99AC-4EA7-BEF3-3B3CC460EFA1}" destId="{C1C0D168-DB4D-4DE0-8E95-5D62946D944B}" srcOrd="0" destOrd="0" presId="urn:microsoft.com/office/officeart/2005/8/layout/radial1"/>
    <dgm:cxn modelId="{92146629-1C2C-4FD8-8425-3D9525C4D5BB}" type="presOf" srcId="{5CE3EA1C-680C-405D-B51B-62921A1A2E51}" destId="{205F1AFD-87B1-4774-AEA8-DF67A000A20C}" srcOrd="0" destOrd="0" presId="urn:microsoft.com/office/officeart/2005/8/layout/radial1"/>
    <dgm:cxn modelId="{4BB10AC3-C7D4-435F-B9A7-B40851B223E9}" srcId="{4305B748-F0A2-4987-B771-A416DE793D88}" destId="{D224EDE6-4E7D-4CA5-8048-BCFF948F9960}" srcOrd="0" destOrd="0" parTransId="{9CCB01C6-A71E-4D5B-8B9F-96F6C690DBCC}" sibTransId="{52438111-B68F-4852-A46F-59157651B501}"/>
    <dgm:cxn modelId="{1417F9B1-E440-4307-B20C-F76825B93EB4}" srcId="{4305B748-F0A2-4987-B771-A416DE793D88}" destId="{77F31E64-DF9B-4D63-8694-90043506216C}" srcOrd="2" destOrd="0" parTransId="{EFB6BA3C-0373-4439-8A13-694CDDDE77FA}" sibTransId="{970BBD38-DBA1-4A9E-82AD-C5D60854E99F}"/>
    <dgm:cxn modelId="{4D4F4C61-EED0-43F9-BF43-B359103CDEAE}" type="presOf" srcId="{4305B748-F0A2-4987-B771-A416DE793D88}" destId="{CA5E5848-9BC7-431B-A6E3-35537E7E02BA}" srcOrd="0" destOrd="0" presId="urn:microsoft.com/office/officeart/2005/8/layout/radial1"/>
    <dgm:cxn modelId="{CBECB7D7-DD92-41B2-A9A7-21F0C630A0A1}" type="presOf" srcId="{8C4D914A-A27F-45A5-8DF1-54C7689A719D}" destId="{571EFC28-6BB2-40DB-A782-2748ED3EBB33}" srcOrd="0" destOrd="0" presId="urn:microsoft.com/office/officeart/2005/8/layout/radial1"/>
    <dgm:cxn modelId="{C3B644B2-6B68-4004-84A8-E1CED4A4BEEE}" type="presOf" srcId="{9CCB01C6-A71E-4D5B-8B9F-96F6C690DBCC}" destId="{C6FC3A97-C898-42C6-B83F-A2920CFDFE72}" srcOrd="0" destOrd="0" presId="urn:microsoft.com/office/officeart/2005/8/layout/radial1"/>
    <dgm:cxn modelId="{53DBB810-3E4B-4B03-A281-6CFB97902143}" type="presOf" srcId="{861F7721-5D00-46DD-A533-6BD2D22E0910}" destId="{F2C186C6-8D32-48D4-83A5-03284623AE88}" srcOrd="1" destOrd="0" presId="urn:microsoft.com/office/officeart/2005/8/layout/radial1"/>
    <dgm:cxn modelId="{6FA63BEB-F622-4F03-B69E-BC4C166D3088}" srcId="{4305B748-F0A2-4987-B771-A416DE793D88}" destId="{BD2F105F-94C9-40DC-81A9-84B5AA275EFB}" srcOrd="3" destOrd="0" parTransId="{861F7721-5D00-46DD-A533-6BD2D22E0910}" sibTransId="{631EB16F-024C-4CBF-A228-5EBCC005CDF0}"/>
    <dgm:cxn modelId="{4174994E-01B4-4940-8AD8-CB309680F0AD}" type="presOf" srcId="{6AB1404E-99AC-4EA7-BEF3-3B3CC460EFA1}" destId="{F695A808-35F2-4F66-9B4A-6F6F28478C8A}" srcOrd="1" destOrd="0" presId="urn:microsoft.com/office/officeart/2005/8/layout/radial1"/>
    <dgm:cxn modelId="{2DA9D891-F942-4F05-BCD4-4693483DE740}" type="presOf" srcId="{EFB6BA3C-0373-4439-8A13-694CDDDE77FA}" destId="{C270396E-8299-469F-BF50-2DD81FDACD9E}" srcOrd="1" destOrd="0" presId="urn:microsoft.com/office/officeart/2005/8/layout/radial1"/>
    <dgm:cxn modelId="{AEA0CAB5-7037-484C-B0EA-E786D83CAB82}" srcId="{4305B748-F0A2-4987-B771-A416DE793D88}" destId="{415E6B2E-DCFE-495E-91D7-6EE2DF810A65}" srcOrd="1" destOrd="0" parTransId="{8C4D914A-A27F-45A5-8DF1-54C7689A719D}" sibTransId="{5AB652BE-CECF-4415-83DE-3ECF200AD1C7}"/>
    <dgm:cxn modelId="{A1EE3E7A-5110-4A3B-9D34-CDED65E0C2C4}" type="presOf" srcId="{77F31E64-DF9B-4D63-8694-90043506216C}" destId="{94AE55A8-3271-4B18-A850-657AE3F6386F}" srcOrd="0" destOrd="0" presId="urn:microsoft.com/office/officeart/2005/8/layout/radial1"/>
    <dgm:cxn modelId="{6752654C-A8B1-406E-8D81-CB55FAC034FF}" type="presOf" srcId="{9CCB01C6-A71E-4D5B-8B9F-96F6C690DBCC}" destId="{BA33DEBC-E9B8-43A5-B653-6DAABFC1FB7E}" srcOrd="1" destOrd="0" presId="urn:microsoft.com/office/officeart/2005/8/layout/radial1"/>
    <dgm:cxn modelId="{BD0E4244-F4A8-40A7-A544-C2D4DCD03847}" srcId="{4305B748-F0A2-4987-B771-A416DE793D88}" destId="{3CD7630E-71E3-4B74-B2C7-FCA63E91C4BF}" srcOrd="5" destOrd="0" parTransId="{6AB1404E-99AC-4EA7-BEF3-3B3CC460EFA1}" sibTransId="{B4A23CBF-1B11-47AD-977D-8FFC4FB2629A}"/>
    <dgm:cxn modelId="{D8833C71-21AA-449A-B968-481481DF7F96}" srcId="{4305B748-F0A2-4987-B771-A416DE793D88}" destId="{CE80AA1B-8B46-485E-8A6E-51CDD549FBD6}" srcOrd="4" destOrd="0" parTransId="{E2843E16-60BC-498C-8045-57FECBFFA975}" sibTransId="{A442FDE5-3AFA-4417-93D8-8CF78F4C0D6C}"/>
    <dgm:cxn modelId="{586DBEA7-7E43-43D0-B660-8F44588E4F2A}" type="presOf" srcId="{D224EDE6-4E7D-4CA5-8048-BCFF948F9960}" destId="{DDB470F4-D3EE-470B-A657-7C278440426D}" srcOrd="0" destOrd="0" presId="urn:microsoft.com/office/officeart/2005/8/layout/radial1"/>
    <dgm:cxn modelId="{A53B8EA7-A9A5-4366-B4B9-0B2F3A0FAF8F}" type="presParOf" srcId="{205F1AFD-87B1-4774-AEA8-DF67A000A20C}" destId="{CA5E5848-9BC7-431B-A6E3-35537E7E02BA}" srcOrd="0" destOrd="0" presId="urn:microsoft.com/office/officeart/2005/8/layout/radial1"/>
    <dgm:cxn modelId="{36D8D5B9-F089-4B5B-B729-CA59C269926A}" type="presParOf" srcId="{205F1AFD-87B1-4774-AEA8-DF67A000A20C}" destId="{C6FC3A97-C898-42C6-B83F-A2920CFDFE72}" srcOrd="1" destOrd="0" presId="urn:microsoft.com/office/officeart/2005/8/layout/radial1"/>
    <dgm:cxn modelId="{02F68084-4F90-4735-8359-87FE15AB19D0}" type="presParOf" srcId="{C6FC3A97-C898-42C6-B83F-A2920CFDFE72}" destId="{BA33DEBC-E9B8-43A5-B653-6DAABFC1FB7E}" srcOrd="0" destOrd="0" presId="urn:microsoft.com/office/officeart/2005/8/layout/radial1"/>
    <dgm:cxn modelId="{FD33AC8C-0BA5-4C7A-9C58-863781454D46}" type="presParOf" srcId="{205F1AFD-87B1-4774-AEA8-DF67A000A20C}" destId="{DDB470F4-D3EE-470B-A657-7C278440426D}" srcOrd="2" destOrd="0" presId="urn:microsoft.com/office/officeart/2005/8/layout/radial1"/>
    <dgm:cxn modelId="{DDCCB3C7-482D-4306-9A1B-809678AEAE9F}" type="presParOf" srcId="{205F1AFD-87B1-4774-AEA8-DF67A000A20C}" destId="{571EFC28-6BB2-40DB-A782-2748ED3EBB33}" srcOrd="3" destOrd="0" presId="urn:microsoft.com/office/officeart/2005/8/layout/radial1"/>
    <dgm:cxn modelId="{CFE0CC08-DE30-469C-A679-940F1078E8B4}" type="presParOf" srcId="{571EFC28-6BB2-40DB-A782-2748ED3EBB33}" destId="{935785B8-17B8-4302-B20A-16E3C0DD6085}" srcOrd="0" destOrd="0" presId="urn:microsoft.com/office/officeart/2005/8/layout/radial1"/>
    <dgm:cxn modelId="{FC344B18-559B-463D-88C1-05F170555527}" type="presParOf" srcId="{205F1AFD-87B1-4774-AEA8-DF67A000A20C}" destId="{8145D792-9EC4-4B77-BD2F-B88BAF85CC44}" srcOrd="4" destOrd="0" presId="urn:microsoft.com/office/officeart/2005/8/layout/radial1"/>
    <dgm:cxn modelId="{6AFBF836-E425-4867-94A0-9F7053BA42DF}" type="presParOf" srcId="{205F1AFD-87B1-4774-AEA8-DF67A000A20C}" destId="{7D3387E7-2C65-4C8B-90D5-087A55412326}" srcOrd="5" destOrd="0" presId="urn:microsoft.com/office/officeart/2005/8/layout/radial1"/>
    <dgm:cxn modelId="{7DDCEEBA-3BC1-4E69-A61A-149E56281C11}" type="presParOf" srcId="{7D3387E7-2C65-4C8B-90D5-087A55412326}" destId="{C270396E-8299-469F-BF50-2DD81FDACD9E}" srcOrd="0" destOrd="0" presId="urn:microsoft.com/office/officeart/2005/8/layout/radial1"/>
    <dgm:cxn modelId="{8C3917B7-475A-4A43-882A-A52833767EF4}" type="presParOf" srcId="{205F1AFD-87B1-4774-AEA8-DF67A000A20C}" destId="{94AE55A8-3271-4B18-A850-657AE3F6386F}" srcOrd="6" destOrd="0" presId="urn:microsoft.com/office/officeart/2005/8/layout/radial1"/>
    <dgm:cxn modelId="{FD151986-6FAD-4B88-9F1A-CD3B5E5C7C52}" type="presParOf" srcId="{205F1AFD-87B1-4774-AEA8-DF67A000A20C}" destId="{08B07E8E-113C-4713-B6BC-AE4D4C82AC9B}" srcOrd="7" destOrd="0" presId="urn:microsoft.com/office/officeart/2005/8/layout/radial1"/>
    <dgm:cxn modelId="{7EF407EB-5E2E-4844-B215-18DFBE2D1778}" type="presParOf" srcId="{08B07E8E-113C-4713-B6BC-AE4D4C82AC9B}" destId="{F2C186C6-8D32-48D4-83A5-03284623AE88}" srcOrd="0" destOrd="0" presId="urn:microsoft.com/office/officeart/2005/8/layout/radial1"/>
    <dgm:cxn modelId="{BEF96BDB-A7EA-44F2-A9F9-78FF778EFC88}" type="presParOf" srcId="{205F1AFD-87B1-4774-AEA8-DF67A000A20C}" destId="{0B4969D8-0C63-4C9C-97E2-00CE4B16D9C3}" srcOrd="8" destOrd="0" presId="urn:microsoft.com/office/officeart/2005/8/layout/radial1"/>
    <dgm:cxn modelId="{4B6B70BB-448A-4390-991E-64AE1A01EB5A}" type="presParOf" srcId="{205F1AFD-87B1-4774-AEA8-DF67A000A20C}" destId="{71A2695F-1768-4843-B377-F810EF7213B2}" srcOrd="9" destOrd="0" presId="urn:microsoft.com/office/officeart/2005/8/layout/radial1"/>
    <dgm:cxn modelId="{D38D871C-5BDE-4992-859A-03BBB403DA8B}" type="presParOf" srcId="{71A2695F-1768-4843-B377-F810EF7213B2}" destId="{AF4D280F-4927-4F4C-AAFD-BDB0EFE9D7EB}" srcOrd="0" destOrd="0" presId="urn:microsoft.com/office/officeart/2005/8/layout/radial1"/>
    <dgm:cxn modelId="{90837D0C-5E11-45E6-A685-9044BEDF0C8F}" type="presParOf" srcId="{205F1AFD-87B1-4774-AEA8-DF67A000A20C}" destId="{87D27470-DAA4-4410-82A2-683DAB82BA26}" srcOrd="10" destOrd="0" presId="urn:microsoft.com/office/officeart/2005/8/layout/radial1"/>
    <dgm:cxn modelId="{F23DA698-65A1-44EB-81FB-C136555ECE1B}" type="presParOf" srcId="{205F1AFD-87B1-4774-AEA8-DF67A000A20C}" destId="{C1C0D168-DB4D-4DE0-8E95-5D62946D944B}" srcOrd="11" destOrd="0" presId="urn:microsoft.com/office/officeart/2005/8/layout/radial1"/>
    <dgm:cxn modelId="{4B353C8B-794B-4FF2-9171-4E0541607594}" type="presParOf" srcId="{C1C0D168-DB4D-4DE0-8E95-5D62946D944B}" destId="{F695A808-35F2-4F66-9B4A-6F6F28478C8A}" srcOrd="0" destOrd="0" presId="urn:microsoft.com/office/officeart/2005/8/layout/radial1"/>
    <dgm:cxn modelId="{3B674467-FFB3-42D5-B196-F7DC3F7EF765}" type="presParOf" srcId="{205F1AFD-87B1-4774-AEA8-DF67A000A20C}" destId="{894E04DC-D39B-471B-8628-9F6289042A8C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E5848-9BC7-431B-A6E3-35537E7E02BA}">
      <dsp:nvSpPr>
        <dsp:cNvPr id="0" name=""/>
        <dsp:cNvSpPr/>
      </dsp:nvSpPr>
      <dsp:spPr>
        <a:xfrm>
          <a:off x="3242533" y="2083941"/>
          <a:ext cx="1912928" cy="1912928"/>
        </a:xfrm>
        <a:prstGeom prst="ellipse">
          <a:avLst/>
        </a:prstGeom>
        <a:noFill/>
        <a:ln w="381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5400" kern="1200" dirty="0" smtClean="0">
            <a:solidFill>
              <a:srgbClr val="00B0F0"/>
            </a:solidFill>
            <a:latin typeface="Impact" panose="020B0806030902050204" pitchFamily="34" charset="0"/>
          </a:endParaRPr>
        </a:p>
      </dsp:txBody>
      <dsp:txXfrm>
        <a:off x="3522675" y="2364083"/>
        <a:ext cx="1352644" cy="1352644"/>
      </dsp:txXfrm>
    </dsp:sp>
    <dsp:sp modelId="{C6FC3A97-C898-42C6-B83F-A2920CFDFE72}">
      <dsp:nvSpPr>
        <dsp:cNvPr id="0" name=""/>
        <dsp:cNvSpPr/>
      </dsp:nvSpPr>
      <dsp:spPr>
        <a:xfrm rot="16432596">
          <a:off x="3890232" y="1669337"/>
          <a:ext cx="801015" cy="34401"/>
        </a:xfrm>
        <a:custGeom>
          <a:avLst/>
          <a:gdLst/>
          <a:ahLst/>
          <a:cxnLst/>
          <a:rect l="0" t="0" r="0" b="0"/>
          <a:pathLst>
            <a:path>
              <a:moveTo>
                <a:pt x="0" y="17200"/>
              </a:moveTo>
              <a:lnTo>
                <a:pt x="801015" y="172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270714" y="1666513"/>
        <a:ext cx="40050" cy="40050"/>
      </dsp:txXfrm>
    </dsp:sp>
    <dsp:sp modelId="{DDB470F4-D3EE-470B-A657-7C278440426D}">
      <dsp:nvSpPr>
        <dsp:cNvPr id="0" name=""/>
        <dsp:cNvSpPr/>
      </dsp:nvSpPr>
      <dsp:spPr>
        <a:xfrm>
          <a:off x="3816429" y="144012"/>
          <a:ext cx="1080124" cy="1144403"/>
        </a:xfrm>
        <a:prstGeom prst="ellipse">
          <a:avLst/>
        </a:prstGeom>
        <a:noFill/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/>
            <a:t> </a:t>
          </a:r>
          <a:endParaRPr lang="ko-KR" altLang="en-US" sz="3500" kern="1200" dirty="0"/>
        </a:p>
      </dsp:txBody>
      <dsp:txXfrm>
        <a:off x="3974609" y="311606"/>
        <a:ext cx="763764" cy="809215"/>
      </dsp:txXfrm>
    </dsp:sp>
    <dsp:sp modelId="{571EFC28-6BB2-40DB-A782-2748ED3EBB33}">
      <dsp:nvSpPr>
        <dsp:cNvPr id="0" name=""/>
        <dsp:cNvSpPr/>
      </dsp:nvSpPr>
      <dsp:spPr>
        <a:xfrm rot="20031030">
          <a:off x="4963270" y="2195657"/>
          <a:ext cx="1842546" cy="34401"/>
        </a:xfrm>
        <a:custGeom>
          <a:avLst/>
          <a:gdLst/>
          <a:ahLst/>
          <a:cxnLst/>
          <a:rect l="0" t="0" r="0" b="0"/>
          <a:pathLst>
            <a:path>
              <a:moveTo>
                <a:pt x="0" y="17200"/>
              </a:moveTo>
              <a:lnTo>
                <a:pt x="1842546" y="172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838480" y="2166795"/>
        <a:ext cx="92127" cy="92127"/>
      </dsp:txXfrm>
    </dsp:sp>
    <dsp:sp modelId="{8145D792-9EC4-4B77-BD2F-B88BAF85CC44}">
      <dsp:nvSpPr>
        <dsp:cNvPr id="0" name=""/>
        <dsp:cNvSpPr/>
      </dsp:nvSpPr>
      <dsp:spPr>
        <a:xfrm>
          <a:off x="6633671" y="711010"/>
          <a:ext cx="1521230" cy="1521230"/>
        </a:xfrm>
        <a:prstGeom prst="ellipse">
          <a:avLst/>
        </a:prstGeom>
        <a:noFill/>
        <a:ln w="53975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/>
            <a:t> </a:t>
          </a:r>
          <a:endParaRPr lang="ko-KR" altLang="en-US" sz="3500" kern="1200" dirty="0"/>
        </a:p>
      </dsp:txBody>
      <dsp:txXfrm>
        <a:off x="6856450" y="933789"/>
        <a:ext cx="1075672" cy="1075672"/>
      </dsp:txXfrm>
    </dsp:sp>
    <dsp:sp modelId="{7D3387E7-2C65-4C8B-90D5-087A55412326}">
      <dsp:nvSpPr>
        <dsp:cNvPr id="0" name=""/>
        <dsp:cNvSpPr/>
      </dsp:nvSpPr>
      <dsp:spPr>
        <a:xfrm rot="2392596">
          <a:off x="4835456" y="3905367"/>
          <a:ext cx="838945" cy="34401"/>
        </a:xfrm>
        <a:custGeom>
          <a:avLst/>
          <a:gdLst/>
          <a:ahLst/>
          <a:cxnLst/>
          <a:rect l="0" t="0" r="0" b="0"/>
          <a:pathLst>
            <a:path>
              <a:moveTo>
                <a:pt x="0" y="17200"/>
              </a:moveTo>
              <a:lnTo>
                <a:pt x="838945" y="172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233955" y="3901594"/>
        <a:ext cx="41947" cy="41947"/>
      </dsp:txXfrm>
    </dsp:sp>
    <dsp:sp modelId="{94AE55A8-3271-4B18-A850-657AE3F6386F}">
      <dsp:nvSpPr>
        <dsp:cNvPr id="0" name=""/>
        <dsp:cNvSpPr/>
      </dsp:nvSpPr>
      <dsp:spPr>
        <a:xfrm>
          <a:off x="5360184" y="3857198"/>
          <a:ext cx="1863154" cy="1863154"/>
        </a:xfrm>
        <a:prstGeom prst="ellipse">
          <a:avLst/>
        </a:prstGeom>
        <a:noFill/>
        <a:ln w="60325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/>
            <a:t> </a:t>
          </a:r>
          <a:endParaRPr lang="ko-KR" altLang="en-US" sz="3500" kern="1200" dirty="0"/>
        </a:p>
      </dsp:txBody>
      <dsp:txXfrm>
        <a:off x="5633037" y="4130051"/>
        <a:ext cx="1317448" cy="1317448"/>
      </dsp:txXfrm>
    </dsp:sp>
    <dsp:sp modelId="{08B07E8E-113C-4713-B6BC-AE4D4C82AC9B}">
      <dsp:nvSpPr>
        <dsp:cNvPr id="0" name=""/>
        <dsp:cNvSpPr/>
      </dsp:nvSpPr>
      <dsp:spPr>
        <a:xfrm rot="7122366">
          <a:off x="3071846" y="4257757"/>
          <a:ext cx="902166" cy="34401"/>
        </a:xfrm>
        <a:custGeom>
          <a:avLst/>
          <a:gdLst/>
          <a:ahLst/>
          <a:cxnLst/>
          <a:rect l="0" t="0" r="0" b="0"/>
          <a:pathLst>
            <a:path>
              <a:moveTo>
                <a:pt x="0" y="17200"/>
              </a:moveTo>
              <a:lnTo>
                <a:pt x="902166" y="172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0800000">
        <a:off x="3500375" y="4252404"/>
        <a:ext cx="45108" cy="45108"/>
      </dsp:txXfrm>
    </dsp:sp>
    <dsp:sp modelId="{0B4969D8-0C63-4C9C-97E2-00CE4B16D9C3}">
      <dsp:nvSpPr>
        <dsp:cNvPr id="0" name=""/>
        <dsp:cNvSpPr/>
      </dsp:nvSpPr>
      <dsp:spPr>
        <a:xfrm>
          <a:off x="2506803" y="4604224"/>
          <a:ext cx="1080124" cy="1080124"/>
        </a:xfrm>
        <a:prstGeom prst="ellipse">
          <a:avLst/>
        </a:prstGeom>
        <a:noFill/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/>
            <a:t> </a:t>
          </a:r>
          <a:endParaRPr lang="ko-KR" altLang="en-US" sz="3500" kern="1200" dirty="0"/>
        </a:p>
      </dsp:txBody>
      <dsp:txXfrm>
        <a:off x="2664983" y="4762404"/>
        <a:ext cx="763764" cy="763764"/>
      </dsp:txXfrm>
    </dsp:sp>
    <dsp:sp modelId="{71A2695F-1768-4843-B377-F810EF7213B2}">
      <dsp:nvSpPr>
        <dsp:cNvPr id="0" name=""/>
        <dsp:cNvSpPr/>
      </dsp:nvSpPr>
      <dsp:spPr>
        <a:xfrm rot="9899802">
          <a:off x="1424128" y="3514553"/>
          <a:ext cx="1883107" cy="34401"/>
        </a:xfrm>
        <a:custGeom>
          <a:avLst/>
          <a:gdLst/>
          <a:ahLst/>
          <a:cxnLst/>
          <a:rect l="0" t="0" r="0" b="0"/>
          <a:pathLst>
            <a:path>
              <a:moveTo>
                <a:pt x="0" y="17200"/>
              </a:moveTo>
              <a:lnTo>
                <a:pt x="1883107" y="172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0800000">
        <a:off x="2318604" y="3484676"/>
        <a:ext cx="94155" cy="94155"/>
      </dsp:txXfrm>
    </dsp:sp>
    <dsp:sp modelId="{87D27470-DAA4-4410-82A2-683DAB82BA26}">
      <dsp:nvSpPr>
        <dsp:cNvPr id="0" name=""/>
        <dsp:cNvSpPr/>
      </dsp:nvSpPr>
      <dsp:spPr>
        <a:xfrm>
          <a:off x="306152" y="3341935"/>
          <a:ext cx="1170014" cy="1170014"/>
        </a:xfrm>
        <a:prstGeom prst="ellipse">
          <a:avLst/>
        </a:prstGeom>
        <a:noFill/>
        <a:ln w="5715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500" kern="1200" dirty="0"/>
        </a:p>
      </dsp:txBody>
      <dsp:txXfrm>
        <a:off x="477497" y="3513280"/>
        <a:ext cx="827324" cy="827324"/>
      </dsp:txXfrm>
    </dsp:sp>
    <dsp:sp modelId="{C1C0D168-DB4D-4DE0-8E95-5D62946D944B}">
      <dsp:nvSpPr>
        <dsp:cNvPr id="0" name=""/>
        <dsp:cNvSpPr/>
      </dsp:nvSpPr>
      <dsp:spPr>
        <a:xfrm rot="12791646">
          <a:off x="1622905" y="1970301"/>
          <a:ext cx="1933452" cy="34401"/>
        </a:xfrm>
        <a:custGeom>
          <a:avLst/>
          <a:gdLst/>
          <a:ahLst/>
          <a:cxnLst/>
          <a:rect l="0" t="0" r="0" b="0"/>
          <a:pathLst>
            <a:path>
              <a:moveTo>
                <a:pt x="0" y="17200"/>
              </a:moveTo>
              <a:lnTo>
                <a:pt x="1933452" y="172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0800000">
        <a:off x="2541296" y="1939166"/>
        <a:ext cx="96672" cy="96672"/>
      </dsp:txXfrm>
    </dsp:sp>
    <dsp:sp modelId="{894E04DC-D39B-471B-8628-9F6289042A8C}">
      <dsp:nvSpPr>
        <dsp:cNvPr id="0" name=""/>
        <dsp:cNvSpPr/>
      </dsp:nvSpPr>
      <dsp:spPr>
        <a:xfrm>
          <a:off x="648062" y="504059"/>
          <a:ext cx="1233210" cy="1233210"/>
        </a:xfrm>
        <a:prstGeom prst="ellipse">
          <a:avLst/>
        </a:prstGeom>
        <a:noFill/>
        <a:ln w="66675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500" kern="1200" dirty="0"/>
        </a:p>
      </dsp:txBody>
      <dsp:txXfrm>
        <a:off x="828661" y="684658"/>
        <a:ext cx="872012" cy="872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F7564-76AF-4411-AF17-4DF0E7CADDF5}" type="datetimeFigureOut">
              <a:rPr lang="ko-KR" altLang="en-US" smtClean="0"/>
              <a:t>2014-06-08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685800"/>
            <a:ext cx="49307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589B0-D076-4EFF-8CD7-B79820446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105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589B0-D076-4EFF-8CD7-B79820446B8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87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39855" y="2130426"/>
            <a:ext cx="8385016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79709" y="3886200"/>
            <a:ext cx="690530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D67-5BB5-4F43-815E-90CA6A631A60}" type="datetimeFigureOut">
              <a:rPr lang="ko-KR" altLang="en-US" smtClean="0"/>
              <a:t>2014-06-08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C5-9EC5-40D8-A3A7-CF59C100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69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D67-5BB5-4F43-815E-90CA6A631A60}" type="datetimeFigureOut">
              <a:rPr lang="ko-KR" altLang="en-US" smtClean="0"/>
              <a:t>2014-06-08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C5-9EC5-40D8-A3A7-CF59C100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67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51926" y="274639"/>
            <a:ext cx="2219563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3236" y="274639"/>
            <a:ext cx="6494277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D67-5BB5-4F43-815E-90CA6A631A60}" type="datetimeFigureOut">
              <a:rPr lang="ko-KR" altLang="en-US" smtClean="0"/>
              <a:t>2014-06-08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C5-9EC5-40D8-A3A7-CF59C100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62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D67-5BB5-4F43-815E-90CA6A631A60}" type="datetimeFigureOut">
              <a:rPr lang="ko-KR" altLang="en-US" smtClean="0"/>
              <a:t>2014-06-08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C5-9EC5-40D8-A3A7-CF59C100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4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9245" y="4406901"/>
            <a:ext cx="8385016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79245" y="2906713"/>
            <a:ext cx="83850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D67-5BB5-4F43-815E-90CA6A631A60}" type="datetimeFigureOut">
              <a:rPr lang="ko-KR" altLang="en-US" smtClean="0"/>
              <a:t>2014-06-08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C5-9EC5-40D8-A3A7-CF59C100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0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3236" y="1600201"/>
            <a:ext cx="43569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569" y="1600201"/>
            <a:ext cx="43569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D67-5BB5-4F43-815E-90CA6A631A60}" type="datetimeFigureOut">
              <a:rPr lang="ko-KR" altLang="en-US" smtClean="0"/>
              <a:t>2014-06-08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C5-9EC5-40D8-A3A7-CF59C100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71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3236" y="1535113"/>
            <a:ext cx="43586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236" y="2174875"/>
            <a:ext cx="43586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1144" y="1535113"/>
            <a:ext cx="436034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1144" y="2174875"/>
            <a:ext cx="436034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D67-5BB5-4F43-815E-90CA6A631A60}" type="datetimeFigureOut">
              <a:rPr lang="ko-KR" altLang="en-US" smtClean="0"/>
              <a:t>2014-06-08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C5-9EC5-40D8-A3A7-CF59C100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71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D67-5BB5-4F43-815E-90CA6A631A60}" type="datetimeFigureOut">
              <a:rPr lang="ko-KR" altLang="en-US" smtClean="0"/>
              <a:t>2014-06-08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C5-9EC5-40D8-A3A7-CF59C100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13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D67-5BB5-4F43-815E-90CA6A631A60}" type="datetimeFigureOut">
              <a:rPr lang="ko-KR" altLang="en-US" smtClean="0"/>
              <a:t>2014-06-08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C5-9EC5-40D8-A3A7-CF59C100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81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3237" y="273050"/>
            <a:ext cx="324542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56834" y="273051"/>
            <a:ext cx="551465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3237" y="1435101"/>
            <a:ext cx="324542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D67-5BB5-4F43-815E-90CA6A631A60}" type="datetimeFigureOut">
              <a:rPr lang="ko-KR" altLang="en-US" smtClean="0"/>
              <a:t>2014-06-08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C5-9EC5-40D8-A3A7-CF59C100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72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33555" y="4800600"/>
            <a:ext cx="591883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33555" y="612775"/>
            <a:ext cx="591883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33555" y="5367338"/>
            <a:ext cx="591883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D67-5BB5-4F43-815E-90CA6A631A60}" type="datetimeFigureOut">
              <a:rPr lang="ko-KR" altLang="en-US" smtClean="0"/>
              <a:t>2014-06-08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C5-9EC5-40D8-A3A7-CF59C100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5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0000">
              <a:schemeClr val="bg1"/>
            </a:gs>
            <a:gs pos="26670">
              <a:schemeClr val="bg1"/>
            </a:gs>
            <a:gs pos="79574">
              <a:srgbClr val="B8C0C6">
                <a:alpha val="63922"/>
              </a:srgbClr>
            </a:gs>
            <a:gs pos="64999">
              <a:schemeClr val="bg1">
                <a:lumMod val="95000"/>
              </a:schemeClr>
            </a:gs>
            <a:gs pos="89999">
              <a:srgbClr val="C7CFD3"/>
            </a:gs>
            <a:gs pos="100000">
              <a:srgbClr val="ADB5B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3236" y="274638"/>
            <a:ext cx="887825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3236" y="1600201"/>
            <a:ext cx="887825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3236" y="6356351"/>
            <a:ext cx="23017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67D67-5BB5-4F43-815E-90CA6A631A60}" type="datetimeFigureOut">
              <a:rPr lang="ko-KR" altLang="en-US" smtClean="0"/>
              <a:t>2014-06-08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70448" y="6356351"/>
            <a:ext cx="31238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69720" y="6356351"/>
            <a:ext cx="23017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A6BC5-9EC5-40D8-A3A7-CF59C100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89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882" y="-27384"/>
            <a:ext cx="3168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>
                    <a:alpha val="67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Impact" panose="020B0806030902050204" pitchFamily="34" charset="0"/>
                <a:ea typeface="HY헤드라인M" panose="02030600000101010101" pitchFamily="18" charset="-127"/>
              </a:rPr>
              <a:t>GROUP3</a:t>
            </a:r>
            <a:endParaRPr lang="ko-KR" altLang="en-US" sz="6000" dirty="0">
              <a:solidFill>
                <a:schemeClr val="bg1">
                  <a:alpha val="67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Impact" panose="020B0806030902050204" pitchFamily="34" charset="0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3212976"/>
            <a:ext cx="2196058" cy="0"/>
          </a:xfrm>
          <a:prstGeom prst="line">
            <a:avLst/>
          </a:prstGeom>
          <a:ln>
            <a:solidFill>
              <a:schemeClr val="bg1">
                <a:alpha val="67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80466" y="2953080"/>
            <a:ext cx="5400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smtClean="0">
                <a:solidFill>
                  <a:srgbClr val="0097CC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D</a:t>
            </a:r>
            <a:r>
              <a:rPr lang="en-US" altLang="ko-KR" sz="3300" dirty="0" smtClean="0">
                <a:solidFill>
                  <a:schemeClr val="bg1">
                    <a:lumMod val="65000"/>
                  </a:schemeClr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esign </a:t>
            </a:r>
            <a:r>
              <a:rPr lang="en-US" altLang="ko-KR" sz="3300" dirty="0" smtClean="0">
                <a:solidFill>
                  <a:srgbClr val="0097CC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S</a:t>
            </a:r>
            <a:r>
              <a:rPr lang="en-US" altLang="ko-KR" sz="3300" dirty="0" smtClean="0">
                <a:solidFill>
                  <a:schemeClr val="bg1">
                    <a:lumMod val="65000"/>
                  </a:schemeClr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tructure </a:t>
            </a:r>
            <a:r>
              <a:rPr lang="en-US" altLang="ko-KR" sz="3300" dirty="0" smtClean="0">
                <a:solidFill>
                  <a:srgbClr val="0097CC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M</a:t>
            </a:r>
            <a:r>
              <a:rPr lang="en-US" altLang="ko-KR" sz="3300" dirty="0" smtClean="0">
                <a:solidFill>
                  <a:schemeClr val="bg1">
                    <a:lumMod val="65000"/>
                  </a:schemeClr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atrix</a:t>
            </a:r>
            <a:endParaRPr lang="ko-KR" altLang="en-US" sz="3300" dirty="0">
              <a:solidFill>
                <a:schemeClr val="bg1">
                  <a:lumMod val="65000"/>
                </a:schemeClr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668667" y="3253162"/>
            <a:ext cx="2196058" cy="0"/>
          </a:xfrm>
          <a:prstGeom prst="line">
            <a:avLst/>
          </a:prstGeom>
          <a:ln>
            <a:solidFill>
              <a:schemeClr val="bg1">
                <a:alpha val="67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0788" y="2578004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0097CC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Software Engineering</a:t>
            </a:r>
            <a:endParaRPr lang="ko-KR" altLang="en-US" sz="2000" dirty="0">
              <a:solidFill>
                <a:srgbClr val="0097CC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24250" y="350919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DSM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Tools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899914" y="0"/>
            <a:ext cx="0" cy="1404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740195" y="0"/>
            <a:ext cx="0" cy="1511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935753" y="-10692"/>
            <a:ext cx="0" cy="1511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796458" y="5853457"/>
            <a:ext cx="0" cy="10045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372522" y="6151612"/>
            <a:ext cx="0" cy="70638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7501027" y="5445224"/>
            <a:ext cx="12721" cy="141277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8515236" y="6355726"/>
            <a:ext cx="0" cy="50227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317676" y="583"/>
            <a:ext cx="0" cy="1511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752488" y="5772487"/>
            <a:ext cx="90000" cy="9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322122" y="6052019"/>
            <a:ext cx="90000" cy="9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463348" y="5344424"/>
            <a:ext cx="90000" cy="9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464836" y="6252250"/>
            <a:ext cx="90000" cy="9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76694" y="5623148"/>
            <a:ext cx="77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Team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46722" y="5911314"/>
            <a:ext cx="957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Project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16266" y="5186298"/>
            <a:ext cx="1226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Final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509115" y="6071957"/>
            <a:ext cx="1309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Presentation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31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67866" y="1700808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67866" y="476672"/>
            <a:ext cx="5184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866" y="398274"/>
            <a:ext cx="1080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endParaRPr lang="ko-KR" altLang="en-US" sz="8800" dirty="0">
              <a:solidFill>
                <a:srgbClr val="00B0F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978" y="531837"/>
            <a:ext cx="41044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00B0F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기능적 요구사항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</a:rPr>
              <a:t>수</a:t>
            </a:r>
            <a:r>
              <a:rPr lang="ko-KR" altLang="en-US" sz="3600" dirty="0">
                <a:solidFill>
                  <a:schemeClr val="bg1">
                    <a:lumMod val="65000"/>
                  </a:schemeClr>
                </a:solidFill>
              </a:rPr>
              <a:t>행</a:t>
            </a:r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</a:rPr>
              <a:t>결과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그림 7" descr="C:\Users\user\Desktop\따오기\3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330" y="692696"/>
            <a:ext cx="5039995" cy="3663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 descr="C:\Users\user\Desktop\따오기\4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42" y="2924944"/>
            <a:ext cx="5039995" cy="3662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063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67866" y="1700808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67866" y="476672"/>
            <a:ext cx="5184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866" y="398274"/>
            <a:ext cx="1080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endParaRPr lang="ko-KR" altLang="en-US" sz="8800" dirty="0">
              <a:solidFill>
                <a:srgbClr val="00B0F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978" y="531837"/>
            <a:ext cx="41044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00B0F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기능적 요구사항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</a:rPr>
              <a:t>수</a:t>
            </a:r>
            <a:r>
              <a:rPr lang="ko-KR" altLang="en-US" sz="3600" dirty="0">
                <a:solidFill>
                  <a:schemeClr val="bg1">
                    <a:lumMod val="65000"/>
                  </a:schemeClr>
                </a:solidFill>
              </a:rPr>
              <a:t>행</a:t>
            </a:r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</a:rPr>
              <a:t>결과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그림 9" descr="C:\Users\user\Desktop\따오기\5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895" y="692696"/>
            <a:ext cx="5039995" cy="3658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42" y="3907492"/>
            <a:ext cx="5039995" cy="2689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33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611882" y="476672"/>
            <a:ext cx="8774119" cy="6048672"/>
            <a:chOff x="611882" y="476672"/>
            <a:chExt cx="8774119" cy="6048672"/>
          </a:xfrm>
        </p:grpSpPr>
        <p:graphicFrame>
          <p:nvGraphicFramePr>
            <p:cNvPr id="4" name="다이어그램 3"/>
            <p:cNvGraphicFramePr/>
            <p:nvPr>
              <p:extLst>
                <p:ext uri="{D42A27DB-BD31-4B8C-83A1-F6EECF244321}">
                  <p14:modId xmlns:p14="http://schemas.microsoft.com/office/powerpoint/2010/main" val="294243766"/>
                </p:ext>
              </p:extLst>
            </p:nvPr>
          </p:nvGraphicFramePr>
          <p:xfrm>
            <a:off x="611882" y="476672"/>
            <a:ext cx="8712968" cy="604867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5" name="그룹 4"/>
            <p:cNvGrpSpPr/>
            <p:nvPr/>
          </p:nvGrpSpPr>
          <p:grpSpPr>
            <a:xfrm>
              <a:off x="1510832" y="1154548"/>
              <a:ext cx="654007" cy="864096"/>
              <a:chOff x="2684463" y="1171575"/>
              <a:chExt cx="3956431" cy="4514850"/>
            </a:xfrm>
            <a:solidFill>
              <a:schemeClr val="bg1">
                <a:alpha val="46000"/>
              </a:schemeClr>
            </a:solidFill>
          </p:grpSpPr>
          <p:sp>
            <p:nvSpPr>
              <p:cNvPr id="6" name="Puzzle3"/>
              <p:cNvSpPr>
                <a:spLocks noEditPoints="1" noChangeArrowheads="1"/>
              </p:cNvSpPr>
              <p:nvPr/>
            </p:nvSpPr>
            <p:spPr bwMode="auto">
              <a:xfrm>
                <a:off x="4873667" y="1171575"/>
                <a:ext cx="1767227" cy="2399257"/>
              </a:xfrm>
              <a:custGeom>
                <a:avLst/>
                <a:gdLst>
                  <a:gd name="T0" fmla="*/ 10391 w 21600"/>
                  <a:gd name="T1" fmla="*/ 15806 h 21600"/>
                  <a:gd name="T2" fmla="*/ 20551 w 21600"/>
                  <a:gd name="T3" fmla="*/ 21088 h 21600"/>
                  <a:gd name="T4" fmla="*/ 13180 w 21600"/>
                  <a:gd name="T5" fmla="*/ 13801 h 21600"/>
                  <a:gd name="T6" fmla="*/ 20551 w 21600"/>
                  <a:gd name="T7" fmla="*/ 7025 h 21600"/>
                  <a:gd name="T8" fmla="*/ 10500 w 21600"/>
                  <a:gd name="T9" fmla="*/ 52 h 21600"/>
                  <a:gd name="T10" fmla="*/ 692 w 21600"/>
                  <a:gd name="T11" fmla="*/ 6802 h 21600"/>
                  <a:gd name="T12" fmla="*/ 8064 w 21600"/>
                  <a:gd name="T13" fmla="*/ 13526 h 21600"/>
                  <a:gd name="T14" fmla="*/ 692 w 21600"/>
                  <a:gd name="T15" fmla="*/ 21088 h 21600"/>
                  <a:gd name="T16" fmla="*/ 2273 w 21600"/>
                  <a:gd name="T17" fmla="*/ 7719 h 21600"/>
                  <a:gd name="T18" fmla="*/ 19149 w 21600"/>
                  <a:gd name="T19" fmla="*/ 202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6625" y="20892"/>
                    </a:moveTo>
                    <a:lnTo>
                      <a:pt x="7105" y="21023"/>
                    </a:lnTo>
                    <a:lnTo>
                      <a:pt x="7513" y="21088"/>
                    </a:lnTo>
                    <a:lnTo>
                      <a:pt x="7922" y="21115"/>
                    </a:lnTo>
                    <a:lnTo>
                      <a:pt x="8242" y="21115"/>
                    </a:lnTo>
                    <a:lnTo>
                      <a:pt x="8544" y="21062"/>
                    </a:lnTo>
                    <a:lnTo>
                      <a:pt x="8810" y="20997"/>
                    </a:lnTo>
                    <a:lnTo>
                      <a:pt x="9023" y="20892"/>
                    </a:lnTo>
                    <a:lnTo>
                      <a:pt x="9148" y="20761"/>
                    </a:lnTo>
                    <a:lnTo>
                      <a:pt x="9290" y="20616"/>
                    </a:lnTo>
                    <a:lnTo>
                      <a:pt x="9361" y="20459"/>
                    </a:lnTo>
                    <a:lnTo>
                      <a:pt x="9396" y="20289"/>
                    </a:lnTo>
                    <a:lnTo>
                      <a:pt x="9396" y="20092"/>
                    </a:lnTo>
                    <a:lnTo>
                      <a:pt x="9325" y="19909"/>
                    </a:lnTo>
                    <a:lnTo>
                      <a:pt x="9219" y="19738"/>
                    </a:lnTo>
                    <a:lnTo>
                      <a:pt x="9094" y="19555"/>
                    </a:lnTo>
                    <a:lnTo>
                      <a:pt x="8917" y="19384"/>
                    </a:lnTo>
                    <a:lnTo>
                      <a:pt x="8650" y="19162"/>
                    </a:lnTo>
                    <a:lnTo>
                      <a:pt x="8437" y="18900"/>
                    </a:lnTo>
                    <a:lnTo>
                      <a:pt x="8277" y="18624"/>
                    </a:lnTo>
                    <a:lnTo>
                      <a:pt x="8135" y="18349"/>
                    </a:lnTo>
                    <a:lnTo>
                      <a:pt x="8028" y="18048"/>
                    </a:lnTo>
                    <a:lnTo>
                      <a:pt x="7993" y="17746"/>
                    </a:lnTo>
                    <a:lnTo>
                      <a:pt x="7993" y="17471"/>
                    </a:lnTo>
                    <a:lnTo>
                      <a:pt x="8028" y="17169"/>
                    </a:lnTo>
                    <a:lnTo>
                      <a:pt x="8135" y="16920"/>
                    </a:lnTo>
                    <a:lnTo>
                      <a:pt x="8277" y="16671"/>
                    </a:lnTo>
                    <a:lnTo>
                      <a:pt x="8366" y="16540"/>
                    </a:lnTo>
                    <a:lnTo>
                      <a:pt x="8473" y="16409"/>
                    </a:lnTo>
                    <a:lnTo>
                      <a:pt x="8615" y="16317"/>
                    </a:lnTo>
                    <a:lnTo>
                      <a:pt x="8739" y="16213"/>
                    </a:lnTo>
                    <a:lnTo>
                      <a:pt x="8881" y="16134"/>
                    </a:lnTo>
                    <a:lnTo>
                      <a:pt x="9059" y="16055"/>
                    </a:lnTo>
                    <a:lnTo>
                      <a:pt x="9254" y="15990"/>
                    </a:lnTo>
                    <a:lnTo>
                      <a:pt x="9432" y="15911"/>
                    </a:lnTo>
                    <a:lnTo>
                      <a:pt x="9663" y="15885"/>
                    </a:lnTo>
                    <a:lnTo>
                      <a:pt x="9876" y="15833"/>
                    </a:lnTo>
                    <a:lnTo>
                      <a:pt x="10142" y="15806"/>
                    </a:lnTo>
                    <a:lnTo>
                      <a:pt x="10391" y="15806"/>
                    </a:lnTo>
                    <a:lnTo>
                      <a:pt x="10728" y="15806"/>
                    </a:lnTo>
                    <a:lnTo>
                      <a:pt x="10995" y="15806"/>
                    </a:lnTo>
                    <a:lnTo>
                      <a:pt x="11279" y="15833"/>
                    </a:lnTo>
                    <a:lnTo>
                      <a:pt x="11546" y="15885"/>
                    </a:lnTo>
                    <a:lnTo>
                      <a:pt x="11776" y="15937"/>
                    </a:lnTo>
                    <a:lnTo>
                      <a:pt x="12025" y="15990"/>
                    </a:lnTo>
                    <a:lnTo>
                      <a:pt x="12221" y="16055"/>
                    </a:lnTo>
                    <a:lnTo>
                      <a:pt x="12434" y="16134"/>
                    </a:lnTo>
                    <a:lnTo>
                      <a:pt x="12611" y="16213"/>
                    </a:lnTo>
                    <a:lnTo>
                      <a:pt x="12771" y="16317"/>
                    </a:lnTo>
                    <a:lnTo>
                      <a:pt x="12913" y="16409"/>
                    </a:lnTo>
                    <a:lnTo>
                      <a:pt x="13038" y="16514"/>
                    </a:lnTo>
                    <a:lnTo>
                      <a:pt x="13251" y="16737"/>
                    </a:lnTo>
                    <a:lnTo>
                      <a:pt x="13428" y="16986"/>
                    </a:lnTo>
                    <a:lnTo>
                      <a:pt x="13517" y="17248"/>
                    </a:lnTo>
                    <a:lnTo>
                      <a:pt x="13588" y="17523"/>
                    </a:lnTo>
                    <a:lnTo>
                      <a:pt x="13588" y="17799"/>
                    </a:lnTo>
                    <a:lnTo>
                      <a:pt x="13517" y="18074"/>
                    </a:lnTo>
                    <a:lnTo>
                      <a:pt x="13428" y="18323"/>
                    </a:lnTo>
                    <a:lnTo>
                      <a:pt x="13286" y="18572"/>
                    </a:lnTo>
                    <a:lnTo>
                      <a:pt x="13109" y="18808"/>
                    </a:lnTo>
                    <a:lnTo>
                      <a:pt x="12878" y="19031"/>
                    </a:lnTo>
                    <a:lnTo>
                      <a:pt x="12434" y="19411"/>
                    </a:lnTo>
                    <a:lnTo>
                      <a:pt x="12132" y="19738"/>
                    </a:lnTo>
                    <a:lnTo>
                      <a:pt x="12025" y="19856"/>
                    </a:lnTo>
                    <a:lnTo>
                      <a:pt x="11919" y="20014"/>
                    </a:lnTo>
                    <a:lnTo>
                      <a:pt x="11883" y="20132"/>
                    </a:lnTo>
                    <a:lnTo>
                      <a:pt x="11883" y="20263"/>
                    </a:lnTo>
                    <a:lnTo>
                      <a:pt x="11883" y="20394"/>
                    </a:lnTo>
                    <a:lnTo>
                      <a:pt x="11954" y="20485"/>
                    </a:lnTo>
                    <a:lnTo>
                      <a:pt x="12061" y="20590"/>
                    </a:lnTo>
                    <a:lnTo>
                      <a:pt x="12185" y="20695"/>
                    </a:lnTo>
                    <a:lnTo>
                      <a:pt x="12327" y="20787"/>
                    </a:lnTo>
                    <a:lnTo>
                      <a:pt x="12540" y="20892"/>
                    </a:lnTo>
                    <a:lnTo>
                      <a:pt x="12771" y="20997"/>
                    </a:lnTo>
                    <a:lnTo>
                      <a:pt x="13073" y="21088"/>
                    </a:lnTo>
                    <a:lnTo>
                      <a:pt x="13428" y="21193"/>
                    </a:lnTo>
                    <a:lnTo>
                      <a:pt x="13873" y="21298"/>
                    </a:lnTo>
                    <a:lnTo>
                      <a:pt x="14317" y="21390"/>
                    </a:lnTo>
                    <a:lnTo>
                      <a:pt x="14778" y="21468"/>
                    </a:lnTo>
                    <a:lnTo>
                      <a:pt x="15294" y="21547"/>
                    </a:lnTo>
                    <a:lnTo>
                      <a:pt x="15809" y="21600"/>
                    </a:lnTo>
                    <a:lnTo>
                      <a:pt x="16359" y="21652"/>
                    </a:lnTo>
                    <a:lnTo>
                      <a:pt x="16875" y="21678"/>
                    </a:lnTo>
                    <a:lnTo>
                      <a:pt x="17407" y="21678"/>
                    </a:lnTo>
                    <a:lnTo>
                      <a:pt x="17958" y="21678"/>
                    </a:lnTo>
                    <a:lnTo>
                      <a:pt x="18473" y="21652"/>
                    </a:lnTo>
                    <a:lnTo>
                      <a:pt x="18953" y="21573"/>
                    </a:lnTo>
                    <a:lnTo>
                      <a:pt x="19397" y="21495"/>
                    </a:lnTo>
                    <a:lnTo>
                      <a:pt x="19841" y="21390"/>
                    </a:lnTo>
                    <a:lnTo>
                      <a:pt x="20214" y="21272"/>
                    </a:lnTo>
                    <a:lnTo>
                      <a:pt x="20551" y="21088"/>
                    </a:lnTo>
                    <a:lnTo>
                      <a:pt x="20480" y="20787"/>
                    </a:lnTo>
                    <a:lnTo>
                      <a:pt x="20409" y="20485"/>
                    </a:lnTo>
                    <a:lnTo>
                      <a:pt x="20356" y="20158"/>
                    </a:lnTo>
                    <a:lnTo>
                      <a:pt x="20356" y="19804"/>
                    </a:lnTo>
                    <a:lnTo>
                      <a:pt x="20321" y="19083"/>
                    </a:lnTo>
                    <a:lnTo>
                      <a:pt x="20356" y="18349"/>
                    </a:lnTo>
                    <a:lnTo>
                      <a:pt x="20409" y="17641"/>
                    </a:lnTo>
                    <a:lnTo>
                      <a:pt x="20480" y="17012"/>
                    </a:lnTo>
                    <a:lnTo>
                      <a:pt x="20551" y="16488"/>
                    </a:lnTo>
                    <a:lnTo>
                      <a:pt x="20551" y="16055"/>
                    </a:lnTo>
                    <a:lnTo>
                      <a:pt x="20551" y="15911"/>
                    </a:lnTo>
                    <a:lnTo>
                      <a:pt x="20445" y="15754"/>
                    </a:lnTo>
                    <a:lnTo>
                      <a:pt x="20356" y="15610"/>
                    </a:lnTo>
                    <a:lnTo>
                      <a:pt x="20178" y="15452"/>
                    </a:lnTo>
                    <a:lnTo>
                      <a:pt x="20001" y="15334"/>
                    </a:lnTo>
                    <a:lnTo>
                      <a:pt x="19770" y="15230"/>
                    </a:lnTo>
                    <a:lnTo>
                      <a:pt x="19521" y="15125"/>
                    </a:lnTo>
                    <a:lnTo>
                      <a:pt x="19290" y="15059"/>
                    </a:lnTo>
                    <a:lnTo>
                      <a:pt x="19024" y="15007"/>
                    </a:lnTo>
                    <a:lnTo>
                      <a:pt x="18740" y="14954"/>
                    </a:lnTo>
                    <a:lnTo>
                      <a:pt x="18509" y="14954"/>
                    </a:lnTo>
                    <a:lnTo>
                      <a:pt x="18225" y="14954"/>
                    </a:lnTo>
                    <a:lnTo>
                      <a:pt x="17994" y="15007"/>
                    </a:lnTo>
                    <a:lnTo>
                      <a:pt x="17763" y="15085"/>
                    </a:lnTo>
                    <a:lnTo>
                      <a:pt x="17550" y="15177"/>
                    </a:lnTo>
                    <a:lnTo>
                      <a:pt x="17372" y="15308"/>
                    </a:lnTo>
                    <a:lnTo>
                      <a:pt x="17176" y="15426"/>
                    </a:lnTo>
                    <a:lnTo>
                      <a:pt x="16928" y="15557"/>
                    </a:lnTo>
                    <a:lnTo>
                      <a:pt x="16661" y="15636"/>
                    </a:lnTo>
                    <a:lnTo>
                      <a:pt x="16359" y="15688"/>
                    </a:lnTo>
                    <a:lnTo>
                      <a:pt x="16022" y="15715"/>
                    </a:lnTo>
                    <a:lnTo>
                      <a:pt x="15667" y="15688"/>
                    </a:lnTo>
                    <a:lnTo>
                      <a:pt x="15294" y="15662"/>
                    </a:lnTo>
                    <a:lnTo>
                      <a:pt x="14956" y="15583"/>
                    </a:lnTo>
                    <a:lnTo>
                      <a:pt x="14619" y="15479"/>
                    </a:lnTo>
                    <a:lnTo>
                      <a:pt x="14281" y="15334"/>
                    </a:lnTo>
                    <a:lnTo>
                      <a:pt x="13961" y="15177"/>
                    </a:lnTo>
                    <a:lnTo>
                      <a:pt x="13695" y="14981"/>
                    </a:lnTo>
                    <a:lnTo>
                      <a:pt x="13588" y="14850"/>
                    </a:lnTo>
                    <a:lnTo>
                      <a:pt x="13482" y="14732"/>
                    </a:lnTo>
                    <a:lnTo>
                      <a:pt x="13393" y="14600"/>
                    </a:lnTo>
                    <a:lnTo>
                      <a:pt x="13322" y="14456"/>
                    </a:lnTo>
                    <a:lnTo>
                      <a:pt x="13251" y="14299"/>
                    </a:lnTo>
                    <a:lnTo>
                      <a:pt x="13215" y="14155"/>
                    </a:lnTo>
                    <a:lnTo>
                      <a:pt x="13180" y="13971"/>
                    </a:lnTo>
                    <a:lnTo>
                      <a:pt x="13180" y="13801"/>
                    </a:lnTo>
                    <a:lnTo>
                      <a:pt x="13180" y="13591"/>
                    </a:lnTo>
                    <a:lnTo>
                      <a:pt x="13215" y="13395"/>
                    </a:lnTo>
                    <a:lnTo>
                      <a:pt x="13251" y="13198"/>
                    </a:lnTo>
                    <a:lnTo>
                      <a:pt x="13322" y="13015"/>
                    </a:lnTo>
                    <a:lnTo>
                      <a:pt x="13393" y="12870"/>
                    </a:lnTo>
                    <a:lnTo>
                      <a:pt x="13482" y="12713"/>
                    </a:lnTo>
                    <a:lnTo>
                      <a:pt x="13588" y="12569"/>
                    </a:lnTo>
                    <a:lnTo>
                      <a:pt x="13730" y="12438"/>
                    </a:lnTo>
                    <a:lnTo>
                      <a:pt x="13997" y="12215"/>
                    </a:lnTo>
                    <a:lnTo>
                      <a:pt x="14334" y="12005"/>
                    </a:lnTo>
                    <a:lnTo>
                      <a:pt x="14690" y="11861"/>
                    </a:lnTo>
                    <a:lnTo>
                      <a:pt x="15063" y="11756"/>
                    </a:lnTo>
                    <a:lnTo>
                      <a:pt x="15436" y="11678"/>
                    </a:lnTo>
                    <a:lnTo>
                      <a:pt x="15809" y="11638"/>
                    </a:lnTo>
                    <a:lnTo>
                      <a:pt x="16182" y="11638"/>
                    </a:lnTo>
                    <a:lnTo>
                      <a:pt x="16555" y="11678"/>
                    </a:lnTo>
                    <a:lnTo>
                      <a:pt x="16910" y="11730"/>
                    </a:lnTo>
                    <a:lnTo>
                      <a:pt x="17248" y="11835"/>
                    </a:lnTo>
                    <a:lnTo>
                      <a:pt x="17514" y="11966"/>
                    </a:lnTo>
                    <a:lnTo>
                      <a:pt x="17763" y="12110"/>
                    </a:lnTo>
                    <a:lnTo>
                      <a:pt x="17887" y="12215"/>
                    </a:lnTo>
                    <a:lnTo>
                      <a:pt x="18065" y="12307"/>
                    </a:lnTo>
                    <a:lnTo>
                      <a:pt x="18260" y="12412"/>
                    </a:lnTo>
                    <a:lnTo>
                      <a:pt x="18438" y="12464"/>
                    </a:lnTo>
                    <a:lnTo>
                      <a:pt x="18669" y="12543"/>
                    </a:lnTo>
                    <a:lnTo>
                      <a:pt x="18882" y="12569"/>
                    </a:lnTo>
                    <a:lnTo>
                      <a:pt x="19113" y="12595"/>
                    </a:lnTo>
                    <a:lnTo>
                      <a:pt x="19361" y="12608"/>
                    </a:lnTo>
                    <a:lnTo>
                      <a:pt x="19592" y="12608"/>
                    </a:lnTo>
                    <a:lnTo>
                      <a:pt x="19841" y="12595"/>
                    </a:lnTo>
                    <a:lnTo>
                      <a:pt x="20072" y="12543"/>
                    </a:lnTo>
                    <a:lnTo>
                      <a:pt x="20321" y="12490"/>
                    </a:lnTo>
                    <a:lnTo>
                      <a:pt x="20551" y="12438"/>
                    </a:lnTo>
                    <a:lnTo>
                      <a:pt x="20800" y="12333"/>
                    </a:lnTo>
                    <a:lnTo>
                      <a:pt x="20996" y="12241"/>
                    </a:lnTo>
                    <a:lnTo>
                      <a:pt x="21244" y="12110"/>
                    </a:lnTo>
                    <a:lnTo>
                      <a:pt x="21298" y="12032"/>
                    </a:lnTo>
                    <a:lnTo>
                      <a:pt x="21404" y="11966"/>
                    </a:lnTo>
                    <a:lnTo>
                      <a:pt x="21475" y="11861"/>
                    </a:lnTo>
                    <a:lnTo>
                      <a:pt x="21511" y="11730"/>
                    </a:lnTo>
                    <a:lnTo>
                      <a:pt x="21617" y="11481"/>
                    </a:lnTo>
                    <a:lnTo>
                      <a:pt x="21653" y="11180"/>
                    </a:lnTo>
                    <a:lnTo>
                      <a:pt x="21653" y="10826"/>
                    </a:lnTo>
                    <a:lnTo>
                      <a:pt x="21653" y="10472"/>
                    </a:lnTo>
                    <a:lnTo>
                      <a:pt x="21582" y="10092"/>
                    </a:lnTo>
                    <a:lnTo>
                      <a:pt x="21511" y="9725"/>
                    </a:lnTo>
                    <a:lnTo>
                      <a:pt x="21298" y="8912"/>
                    </a:lnTo>
                    <a:lnTo>
                      <a:pt x="21067" y="8191"/>
                    </a:lnTo>
                    <a:lnTo>
                      <a:pt x="20800" y="7536"/>
                    </a:lnTo>
                    <a:lnTo>
                      <a:pt x="20551" y="7025"/>
                    </a:lnTo>
                    <a:lnTo>
                      <a:pt x="20001" y="7103"/>
                    </a:lnTo>
                    <a:lnTo>
                      <a:pt x="19432" y="7156"/>
                    </a:lnTo>
                    <a:lnTo>
                      <a:pt x="18846" y="7208"/>
                    </a:lnTo>
                    <a:lnTo>
                      <a:pt x="18225" y="7208"/>
                    </a:lnTo>
                    <a:lnTo>
                      <a:pt x="17656" y="7208"/>
                    </a:lnTo>
                    <a:lnTo>
                      <a:pt x="17070" y="7182"/>
                    </a:lnTo>
                    <a:lnTo>
                      <a:pt x="16484" y="7156"/>
                    </a:lnTo>
                    <a:lnTo>
                      <a:pt x="15986" y="7103"/>
                    </a:lnTo>
                    <a:lnTo>
                      <a:pt x="14992" y="6999"/>
                    </a:lnTo>
                    <a:lnTo>
                      <a:pt x="14210" y="6907"/>
                    </a:lnTo>
                    <a:lnTo>
                      <a:pt x="13695" y="6828"/>
                    </a:lnTo>
                    <a:lnTo>
                      <a:pt x="13517" y="6802"/>
                    </a:lnTo>
                    <a:lnTo>
                      <a:pt x="13073" y="6645"/>
                    </a:lnTo>
                    <a:lnTo>
                      <a:pt x="12700" y="6474"/>
                    </a:lnTo>
                    <a:lnTo>
                      <a:pt x="12363" y="6304"/>
                    </a:lnTo>
                    <a:lnTo>
                      <a:pt x="12132" y="6094"/>
                    </a:lnTo>
                    <a:lnTo>
                      <a:pt x="11919" y="5871"/>
                    </a:lnTo>
                    <a:lnTo>
                      <a:pt x="11776" y="5649"/>
                    </a:lnTo>
                    <a:lnTo>
                      <a:pt x="11688" y="5413"/>
                    </a:lnTo>
                    <a:lnTo>
                      <a:pt x="11617" y="5190"/>
                    </a:lnTo>
                    <a:lnTo>
                      <a:pt x="11617" y="4941"/>
                    </a:lnTo>
                    <a:lnTo>
                      <a:pt x="11652" y="4718"/>
                    </a:lnTo>
                    <a:lnTo>
                      <a:pt x="11723" y="4482"/>
                    </a:lnTo>
                    <a:lnTo>
                      <a:pt x="11812" y="4285"/>
                    </a:lnTo>
                    <a:lnTo>
                      <a:pt x="11919" y="4089"/>
                    </a:lnTo>
                    <a:lnTo>
                      <a:pt x="12096" y="3905"/>
                    </a:lnTo>
                    <a:lnTo>
                      <a:pt x="12292" y="3735"/>
                    </a:lnTo>
                    <a:lnTo>
                      <a:pt x="12505" y="3604"/>
                    </a:lnTo>
                    <a:lnTo>
                      <a:pt x="12700" y="3460"/>
                    </a:lnTo>
                    <a:lnTo>
                      <a:pt x="12878" y="3250"/>
                    </a:lnTo>
                    <a:lnTo>
                      <a:pt x="13038" y="3027"/>
                    </a:lnTo>
                    <a:lnTo>
                      <a:pt x="13180" y="2752"/>
                    </a:lnTo>
                    <a:lnTo>
                      <a:pt x="13286" y="2477"/>
                    </a:lnTo>
                    <a:lnTo>
                      <a:pt x="13322" y="2175"/>
                    </a:lnTo>
                    <a:lnTo>
                      <a:pt x="13357" y="1874"/>
                    </a:lnTo>
                    <a:lnTo>
                      <a:pt x="13286" y="1572"/>
                    </a:lnTo>
                    <a:lnTo>
                      <a:pt x="13180" y="1271"/>
                    </a:lnTo>
                    <a:lnTo>
                      <a:pt x="13038" y="983"/>
                    </a:lnTo>
                    <a:lnTo>
                      <a:pt x="12949" y="865"/>
                    </a:lnTo>
                    <a:lnTo>
                      <a:pt x="12807" y="733"/>
                    </a:lnTo>
                    <a:lnTo>
                      <a:pt x="12665" y="616"/>
                    </a:lnTo>
                    <a:lnTo>
                      <a:pt x="12505" y="511"/>
                    </a:lnTo>
                    <a:lnTo>
                      <a:pt x="12327" y="406"/>
                    </a:lnTo>
                    <a:lnTo>
                      <a:pt x="12132" y="314"/>
                    </a:lnTo>
                    <a:lnTo>
                      <a:pt x="11883" y="235"/>
                    </a:lnTo>
                    <a:lnTo>
                      <a:pt x="11652" y="183"/>
                    </a:lnTo>
                    <a:lnTo>
                      <a:pt x="11368" y="104"/>
                    </a:lnTo>
                    <a:lnTo>
                      <a:pt x="11101" y="78"/>
                    </a:lnTo>
                    <a:lnTo>
                      <a:pt x="10800" y="52"/>
                    </a:lnTo>
                    <a:lnTo>
                      <a:pt x="10444" y="52"/>
                    </a:lnTo>
                    <a:lnTo>
                      <a:pt x="10142" y="52"/>
                    </a:lnTo>
                    <a:lnTo>
                      <a:pt x="9840" y="78"/>
                    </a:lnTo>
                    <a:lnTo>
                      <a:pt x="9574" y="104"/>
                    </a:lnTo>
                    <a:lnTo>
                      <a:pt x="9325" y="157"/>
                    </a:lnTo>
                    <a:lnTo>
                      <a:pt x="9094" y="209"/>
                    </a:lnTo>
                    <a:lnTo>
                      <a:pt x="8846" y="262"/>
                    </a:lnTo>
                    <a:lnTo>
                      <a:pt x="8650" y="340"/>
                    </a:lnTo>
                    <a:lnTo>
                      <a:pt x="8437" y="432"/>
                    </a:lnTo>
                    <a:lnTo>
                      <a:pt x="8277" y="511"/>
                    </a:lnTo>
                    <a:lnTo>
                      <a:pt x="8100" y="616"/>
                    </a:lnTo>
                    <a:lnTo>
                      <a:pt x="7957" y="707"/>
                    </a:lnTo>
                    <a:lnTo>
                      <a:pt x="7833" y="838"/>
                    </a:lnTo>
                    <a:lnTo>
                      <a:pt x="7620" y="1061"/>
                    </a:lnTo>
                    <a:lnTo>
                      <a:pt x="7442" y="1336"/>
                    </a:lnTo>
                    <a:lnTo>
                      <a:pt x="7353" y="1599"/>
                    </a:lnTo>
                    <a:lnTo>
                      <a:pt x="7318" y="1900"/>
                    </a:lnTo>
                    <a:lnTo>
                      <a:pt x="7318" y="2175"/>
                    </a:lnTo>
                    <a:lnTo>
                      <a:pt x="7353" y="2450"/>
                    </a:lnTo>
                    <a:lnTo>
                      <a:pt x="7442" y="2726"/>
                    </a:lnTo>
                    <a:lnTo>
                      <a:pt x="7620" y="2975"/>
                    </a:lnTo>
                    <a:lnTo>
                      <a:pt x="7833" y="3198"/>
                    </a:lnTo>
                    <a:lnTo>
                      <a:pt x="8064" y="3433"/>
                    </a:lnTo>
                    <a:lnTo>
                      <a:pt x="8295" y="3630"/>
                    </a:lnTo>
                    <a:lnTo>
                      <a:pt x="8508" y="3853"/>
                    </a:lnTo>
                    <a:lnTo>
                      <a:pt x="8686" y="4089"/>
                    </a:lnTo>
                    <a:lnTo>
                      <a:pt x="8775" y="4312"/>
                    </a:lnTo>
                    <a:lnTo>
                      <a:pt x="8846" y="4561"/>
                    </a:lnTo>
                    <a:lnTo>
                      <a:pt x="8846" y="4810"/>
                    </a:lnTo>
                    <a:lnTo>
                      <a:pt x="8810" y="5059"/>
                    </a:lnTo>
                    <a:lnTo>
                      <a:pt x="8721" y="5295"/>
                    </a:lnTo>
                    <a:lnTo>
                      <a:pt x="8579" y="5544"/>
                    </a:lnTo>
                    <a:lnTo>
                      <a:pt x="8366" y="5766"/>
                    </a:lnTo>
                    <a:lnTo>
                      <a:pt x="8135" y="5976"/>
                    </a:lnTo>
                    <a:lnTo>
                      <a:pt x="7833" y="6199"/>
                    </a:lnTo>
                    <a:lnTo>
                      <a:pt x="7478" y="6369"/>
                    </a:lnTo>
                    <a:lnTo>
                      <a:pt x="7069" y="6527"/>
                    </a:lnTo>
                    <a:lnTo>
                      <a:pt x="6590" y="6671"/>
                    </a:lnTo>
                    <a:lnTo>
                      <a:pt x="6092" y="6802"/>
                    </a:lnTo>
                    <a:lnTo>
                      <a:pt x="5684" y="6802"/>
                    </a:lnTo>
                    <a:lnTo>
                      <a:pt x="5133" y="6802"/>
                    </a:lnTo>
                    <a:lnTo>
                      <a:pt x="4547" y="6802"/>
                    </a:lnTo>
                    <a:lnTo>
                      <a:pt x="3872" y="6802"/>
                    </a:lnTo>
                    <a:lnTo>
                      <a:pt x="3144" y="6802"/>
                    </a:lnTo>
                    <a:lnTo>
                      <a:pt x="2362" y="6802"/>
                    </a:lnTo>
                    <a:lnTo>
                      <a:pt x="1545" y="6802"/>
                    </a:lnTo>
                    <a:lnTo>
                      <a:pt x="692" y="6802"/>
                    </a:lnTo>
                    <a:lnTo>
                      <a:pt x="586" y="7234"/>
                    </a:lnTo>
                    <a:lnTo>
                      <a:pt x="461" y="7837"/>
                    </a:lnTo>
                    <a:lnTo>
                      <a:pt x="355" y="8493"/>
                    </a:lnTo>
                    <a:lnTo>
                      <a:pt x="248" y="9187"/>
                    </a:lnTo>
                    <a:lnTo>
                      <a:pt x="142" y="9869"/>
                    </a:lnTo>
                    <a:lnTo>
                      <a:pt x="106" y="10498"/>
                    </a:lnTo>
                    <a:lnTo>
                      <a:pt x="106" y="10983"/>
                    </a:lnTo>
                    <a:lnTo>
                      <a:pt x="106" y="11311"/>
                    </a:lnTo>
                    <a:lnTo>
                      <a:pt x="213" y="11481"/>
                    </a:lnTo>
                    <a:lnTo>
                      <a:pt x="319" y="11651"/>
                    </a:lnTo>
                    <a:lnTo>
                      <a:pt x="497" y="11783"/>
                    </a:lnTo>
                    <a:lnTo>
                      <a:pt x="692" y="11914"/>
                    </a:lnTo>
                    <a:lnTo>
                      <a:pt x="941" y="12032"/>
                    </a:lnTo>
                    <a:lnTo>
                      <a:pt x="1207" y="12110"/>
                    </a:lnTo>
                    <a:lnTo>
                      <a:pt x="1509" y="12189"/>
                    </a:lnTo>
                    <a:lnTo>
                      <a:pt x="1794" y="12241"/>
                    </a:lnTo>
                    <a:lnTo>
                      <a:pt x="2131" y="12267"/>
                    </a:lnTo>
                    <a:lnTo>
                      <a:pt x="2433" y="12281"/>
                    </a:lnTo>
                    <a:lnTo>
                      <a:pt x="2735" y="12267"/>
                    </a:lnTo>
                    <a:lnTo>
                      <a:pt x="3055" y="12241"/>
                    </a:lnTo>
                    <a:lnTo>
                      <a:pt x="3357" y="12189"/>
                    </a:lnTo>
                    <a:lnTo>
                      <a:pt x="3623" y="12084"/>
                    </a:lnTo>
                    <a:lnTo>
                      <a:pt x="3872" y="11979"/>
                    </a:lnTo>
                    <a:lnTo>
                      <a:pt x="4103" y="11861"/>
                    </a:lnTo>
                    <a:lnTo>
                      <a:pt x="4316" y="11704"/>
                    </a:lnTo>
                    <a:lnTo>
                      <a:pt x="4582" y="11612"/>
                    </a:lnTo>
                    <a:lnTo>
                      <a:pt x="4849" y="11533"/>
                    </a:lnTo>
                    <a:lnTo>
                      <a:pt x="5169" y="11507"/>
                    </a:lnTo>
                    <a:lnTo>
                      <a:pt x="5506" y="11481"/>
                    </a:lnTo>
                    <a:lnTo>
                      <a:pt x="5808" y="11507"/>
                    </a:lnTo>
                    <a:lnTo>
                      <a:pt x="6146" y="11560"/>
                    </a:lnTo>
                    <a:lnTo>
                      <a:pt x="6501" y="11651"/>
                    </a:lnTo>
                    <a:lnTo>
                      <a:pt x="6803" y="11783"/>
                    </a:lnTo>
                    <a:lnTo>
                      <a:pt x="7105" y="11940"/>
                    </a:lnTo>
                    <a:lnTo>
                      <a:pt x="7353" y="12110"/>
                    </a:lnTo>
                    <a:lnTo>
                      <a:pt x="7584" y="12333"/>
                    </a:lnTo>
                    <a:lnTo>
                      <a:pt x="7798" y="12595"/>
                    </a:lnTo>
                    <a:lnTo>
                      <a:pt x="7922" y="12870"/>
                    </a:lnTo>
                    <a:lnTo>
                      <a:pt x="8028" y="13198"/>
                    </a:lnTo>
                    <a:lnTo>
                      <a:pt x="8064" y="13526"/>
                    </a:lnTo>
                    <a:lnTo>
                      <a:pt x="8028" y="13775"/>
                    </a:lnTo>
                    <a:lnTo>
                      <a:pt x="7922" y="13998"/>
                    </a:lnTo>
                    <a:lnTo>
                      <a:pt x="7798" y="14220"/>
                    </a:lnTo>
                    <a:lnTo>
                      <a:pt x="7584" y="14404"/>
                    </a:lnTo>
                    <a:lnTo>
                      <a:pt x="7353" y="14574"/>
                    </a:lnTo>
                    <a:lnTo>
                      <a:pt x="7105" y="14732"/>
                    </a:lnTo>
                    <a:lnTo>
                      <a:pt x="6803" y="14850"/>
                    </a:lnTo>
                    <a:lnTo>
                      <a:pt x="6501" y="14954"/>
                    </a:lnTo>
                    <a:lnTo>
                      <a:pt x="6146" y="15033"/>
                    </a:lnTo>
                    <a:lnTo>
                      <a:pt x="5808" y="15085"/>
                    </a:lnTo>
                    <a:lnTo>
                      <a:pt x="5506" y="15085"/>
                    </a:lnTo>
                    <a:lnTo>
                      <a:pt x="5169" y="15059"/>
                    </a:lnTo>
                    <a:lnTo>
                      <a:pt x="4849" y="15007"/>
                    </a:lnTo>
                    <a:lnTo>
                      <a:pt x="4582" y="14902"/>
                    </a:lnTo>
                    <a:lnTo>
                      <a:pt x="4316" y="14784"/>
                    </a:lnTo>
                    <a:lnTo>
                      <a:pt x="4103" y="14600"/>
                    </a:lnTo>
                    <a:lnTo>
                      <a:pt x="3907" y="14430"/>
                    </a:lnTo>
                    <a:lnTo>
                      <a:pt x="3659" y="14299"/>
                    </a:lnTo>
                    <a:lnTo>
                      <a:pt x="3428" y="14194"/>
                    </a:lnTo>
                    <a:lnTo>
                      <a:pt x="3179" y="14129"/>
                    </a:lnTo>
                    <a:lnTo>
                      <a:pt x="2913" y="14102"/>
                    </a:lnTo>
                    <a:lnTo>
                      <a:pt x="2646" y="14102"/>
                    </a:lnTo>
                    <a:lnTo>
                      <a:pt x="2362" y="14129"/>
                    </a:lnTo>
                    <a:lnTo>
                      <a:pt x="2096" y="14168"/>
                    </a:lnTo>
                    <a:lnTo>
                      <a:pt x="1811" y="14273"/>
                    </a:lnTo>
                    <a:lnTo>
                      <a:pt x="1545" y="14378"/>
                    </a:lnTo>
                    <a:lnTo>
                      <a:pt x="1314" y="14496"/>
                    </a:lnTo>
                    <a:lnTo>
                      <a:pt x="1065" y="14653"/>
                    </a:lnTo>
                    <a:lnTo>
                      <a:pt x="870" y="14797"/>
                    </a:lnTo>
                    <a:lnTo>
                      <a:pt x="657" y="14981"/>
                    </a:lnTo>
                    <a:lnTo>
                      <a:pt x="497" y="15177"/>
                    </a:lnTo>
                    <a:lnTo>
                      <a:pt x="390" y="15413"/>
                    </a:lnTo>
                    <a:lnTo>
                      <a:pt x="284" y="15636"/>
                    </a:lnTo>
                    <a:lnTo>
                      <a:pt x="248" y="15911"/>
                    </a:lnTo>
                    <a:lnTo>
                      <a:pt x="284" y="16239"/>
                    </a:lnTo>
                    <a:lnTo>
                      <a:pt x="319" y="16566"/>
                    </a:lnTo>
                    <a:lnTo>
                      <a:pt x="497" y="17340"/>
                    </a:lnTo>
                    <a:lnTo>
                      <a:pt x="692" y="18152"/>
                    </a:lnTo>
                    <a:lnTo>
                      <a:pt x="799" y="18559"/>
                    </a:lnTo>
                    <a:lnTo>
                      <a:pt x="905" y="18978"/>
                    </a:lnTo>
                    <a:lnTo>
                      <a:pt x="959" y="19384"/>
                    </a:lnTo>
                    <a:lnTo>
                      <a:pt x="994" y="19791"/>
                    </a:lnTo>
                    <a:lnTo>
                      <a:pt x="994" y="20132"/>
                    </a:lnTo>
                    <a:lnTo>
                      <a:pt x="959" y="20485"/>
                    </a:lnTo>
                    <a:lnTo>
                      <a:pt x="941" y="20669"/>
                    </a:lnTo>
                    <a:lnTo>
                      <a:pt x="870" y="20813"/>
                    </a:lnTo>
                    <a:lnTo>
                      <a:pt x="799" y="20970"/>
                    </a:lnTo>
                    <a:lnTo>
                      <a:pt x="692" y="21088"/>
                    </a:lnTo>
                    <a:lnTo>
                      <a:pt x="1474" y="20997"/>
                    </a:lnTo>
                    <a:lnTo>
                      <a:pt x="2291" y="20866"/>
                    </a:lnTo>
                    <a:lnTo>
                      <a:pt x="3108" y="20787"/>
                    </a:lnTo>
                    <a:lnTo>
                      <a:pt x="3907" y="20721"/>
                    </a:lnTo>
                    <a:lnTo>
                      <a:pt x="4653" y="20695"/>
                    </a:lnTo>
                    <a:lnTo>
                      <a:pt x="5364" y="20695"/>
                    </a:lnTo>
                    <a:lnTo>
                      <a:pt x="5701" y="20721"/>
                    </a:lnTo>
                    <a:lnTo>
                      <a:pt x="6057" y="20761"/>
                    </a:lnTo>
                    <a:lnTo>
                      <a:pt x="6323" y="20813"/>
                    </a:lnTo>
                    <a:lnTo>
                      <a:pt x="6625" y="20892"/>
                    </a:lnTo>
                    <a:close/>
                  </a:path>
                </a:pathLst>
              </a:custGeom>
              <a:grpFill/>
              <a:ln w="0">
                <a:solidFill>
                  <a:schemeClr val="bg1">
                    <a:alpha val="36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" name="Puzzle4"/>
              <p:cNvSpPr>
                <a:spLocks noEditPoints="1" noChangeArrowheads="1"/>
              </p:cNvSpPr>
              <p:nvPr/>
            </p:nvSpPr>
            <p:spPr bwMode="auto">
              <a:xfrm>
                <a:off x="3268251" y="2892574"/>
                <a:ext cx="1700599" cy="2793851"/>
              </a:xfrm>
              <a:custGeom>
                <a:avLst/>
                <a:gdLst>
                  <a:gd name="T0" fmla="*/ 8307 w 21600"/>
                  <a:gd name="T1" fmla="*/ 11593 h 21600"/>
                  <a:gd name="T2" fmla="*/ 453 w 21600"/>
                  <a:gd name="T3" fmla="*/ 16938 h 21600"/>
                  <a:gd name="T4" fmla="*/ 11500 w 21600"/>
                  <a:gd name="T5" fmla="*/ 21600 h 21600"/>
                  <a:gd name="T6" fmla="*/ 20920 w 21600"/>
                  <a:gd name="T7" fmla="*/ 16751 h 21600"/>
                  <a:gd name="T8" fmla="*/ 13972 w 21600"/>
                  <a:gd name="T9" fmla="*/ 10888 h 21600"/>
                  <a:gd name="T10" fmla="*/ 21033 w 21600"/>
                  <a:gd name="T11" fmla="*/ 4716 h 21600"/>
                  <a:gd name="T12" fmla="*/ 11102 w 21600"/>
                  <a:gd name="T13" fmla="*/ 11 h 21600"/>
                  <a:gd name="T14" fmla="*/ 453 w 21600"/>
                  <a:gd name="T15" fmla="*/ 4716 h 21600"/>
                  <a:gd name="T16" fmla="*/ 2076 w 21600"/>
                  <a:gd name="T17" fmla="*/ 5664 h 21600"/>
                  <a:gd name="T18" fmla="*/ 20203 w 21600"/>
                  <a:gd name="T19" fmla="*/ 1598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3813" y="10590"/>
                    </a:moveTo>
                    <a:lnTo>
                      <a:pt x="3927" y="10513"/>
                    </a:lnTo>
                    <a:lnTo>
                      <a:pt x="4078" y="10425"/>
                    </a:lnTo>
                    <a:lnTo>
                      <a:pt x="4210" y="10359"/>
                    </a:lnTo>
                    <a:lnTo>
                      <a:pt x="4361" y="10315"/>
                    </a:lnTo>
                    <a:lnTo>
                      <a:pt x="4682" y="10237"/>
                    </a:lnTo>
                    <a:lnTo>
                      <a:pt x="5041" y="10193"/>
                    </a:lnTo>
                    <a:lnTo>
                      <a:pt x="5456" y="10171"/>
                    </a:lnTo>
                    <a:lnTo>
                      <a:pt x="5853" y="10193"/>
                    </a:lnTo>
                    <a:lnTo>
                      <a:pt x="6249" y="10260"/>
                    </a:lnTo>
                    <a:lnTo>
                      <a:pt x="6646" y="10337"/>
                    </a:lnTo>
                    <a:lnTo>
                      <a:pt x="7004" y="10469"/>
                    </a:lnTo>
                    <a:lnTo>
                      <a:pt x="7363" y="10612"/>
                    </a:lnTo>
                    <a:lnTo>
                      <a:pt x="7665" y="10788"/>
                    </a:lnTo>
                    <a:lnTo>
                      <a:pt x="7911" y="10998"/>
                    </a:lnTo>
                    <a:lnTo>
                      <a:pt x="8024" y="11097"/>
                    </a:lnTo>
                    <a:lnTo>
                      <a:pt x="8137" y="11207"/>
                    </a:lnTo>
                    <a:lnTo>
                      <a:pt x="8194" y="11340"/>
                    </a:lnTo>
                    <a:lnTo>
                      <a:pt x="8269" y="11461"/>
                    </a:lnTo>
                    <a:lnTo>
                      <a:pt x="8307" y="11593"/>
                    </a:lnTo>
                    <a:lnTo>
                      <a:pt x="8307" y="11714"/>
                    </a:lnTo>
                    <a:lnTo>
                      <a:pt x="8307" y="11868"/>
                    </a:lnTo>
                    <a:lnTo>
                      <a:pt x="8307" y="12012"/>
                    </a:lnTo>
                    <a:lnTo>
                      <a:pt x="8194" y="12265"/>
                    </a:lnTo>
                    <a:lnTo>
                      <a:pt x="8062" y="12519"/>
                    </a:lnTo>
                    <a:lnTo>
                      <a:pt x="7873" y="12706"/>
                    </a:lnTo>
                    <a:lnTo>
                      <a:pt x="7627" y="12904"/>
                    </a:lnTo>
                    <a:lnTo>
                      <a:pt x="7363" y="13048"/>
                    </a:lnTo>
                    <a:lnTo>
                      <a:pt x="7080" y="13180"/>
                    </a:lnTo>
                    <a:lnTo>
                      <a:pt x="6759" y="13257"/>
                    </a:lnTo>
                    <a:lnTo>
                      <a:pt x="6419" y="13345"/>
                    </a:lnTo>
                    <a:lnTo>
                      <a:pt x="6098" y="13389"/>
                    </a:lnTo>
                    <a:lnTo>
                      <a:pt x="5739" y="13389"/>
                    </a:lnTo>
                    <a:lnTo>
                      <a:pt x="5418" y="13389"/>
                    </a:lnTo>
                    <a:lnTo>
                      <a:pt x="5079" y="13345"/>
                    </a:lnTo>
                    <a:lnTo>
                      <a:pt x="4758" y="13301"/>
                    </a:lnTo>
                    <a:lnTo>
                      <a:pt x="4474" y="13213"/>
                    </a:lnTo>
                    <a:lnTo>
                      <a:pt x="4172" y="13114"/>
                    </a:lnTo>
                    <a:lnTo>
                      <a:pt x="3965" y="12982"/>
                    </a:lnTo>
                    <a:lnTo>
                      <a:pt x="3738" y="12838"/>
                    </a:lnTo>
                    <a:lnTo>
                      <a:pt x="3493" y="12706"/>
                    </a:lnTo>
                    <a:lnTo>
                      <a:pt x="3228" y="12607"/>
                    </a:lnTo>
                    <a:lnTo>
                      <a:pt x="2945" y="12519"/>
                    </a:lnTo>
                    <a:lnTo>
                      <a:pt x="2700" y="12431"/>
                    </a:lnTo>
                    <a:lnTo>
                      <a:pt x="2397" y="12375"/>
                    </a:lnTo>
                    <a:lnTo>
                      <a:pt x="2152" y="12331"/>
                    </a:lnTo>
                    <a:lnTo>
                      <a:pt x="1888" y="12309"/>
                    </a:lnTo>
                    <a:lnTo>
                      <a:pt x="1642" y="12309"/>
                    </a:lnTo>
                    <a:lnTo>
                      <a:pt x="1397" y="12331"/>
                    </a:lnTo>
                    <a:lnTo>
                      <a:pt x="1170" y="12397"/>
                    </a:lnTo>
                    <a:lnTo>
                      <a:pt x="962" y="12453"/>
                    </a:lnTo>
                    <a:lnTo>
                      <a:pt x="774" y="12563"/>
                    </a:lnTo>
                    <a:lnTo>
                      <a:pt x="623" y="12684"/>
                    </a:lnTo>
                    <a:lnTo>
                      <a:pt x="528" y="12838"/>
                    </a:lnTo>
                    <a:lnTo>
                      <a:pt x="453" y="13026"/>
                    </a:lnTo>
                    <a:lnTo>
                      <a:pt x="339" y="13477"/>
                    </a:lnTo>
                    <a:lnTo>
                      <a:pt x="226" y="13984"/>
                    </a:lnTo>
                    <a:lnTo>
                      <a:pt x="151" y="14535"/>
                    </a:lnTo>
                    <a:lnTo>
                      <a:pt x="113" y="15075"/>
                    </a:lnTo>
                    <a:lnTo>
                      <a:pt x="113" y="15626"/>
                    </a:lnTo>
                    <a:lnTo>
                      <a:pt x="151" y="16133"/>
                    </a:lnTo>
                    <a:lnTo>
                      <a:pt x="188" y="16376"/>
                    </a:lnTo>
                    <a:lnTo>
                      <a:pt x="264" y="16585"/>
                    </a:lnTo>
                    <a:lnTo>
                      <a:pt x="339" y="16773"/>
                    </a:lnTo>
                    <a:lnTo>
                      <a:pt x="453" y="16938"/>
                    </a:lnTo>
                    <a:lnTo>
                      <a:pt x="1095" y="16883"/>
                    </a:lnTo>
                    <a:lnTo>
                      <a:pt x="1963" y="16795"/>
                    </a:lnTo>
                    <a:lnTo>
                      <a:pt x="2945" y="16751"/>
                    </a:lnTo>
                    <a:lnTo>
                      <a:pt x="3965" y="16706"/>
                    </a:lnTo>
                    <a:lnTo>
                      <a:pt x="5022" y="16684"/>
                    </a:lnTo>
                    <a:lnTo>
                      <a:pt x="5947" y="16684"/>
                    </a:lnTo>
                    <a:lnTo>
                      <a:pt x="6759" y="16706"/>
                    </a:lnTo>
                    <a:lnTo>
                      <a:pt x="7363" y="16751"/>
                    </a:lnTo>
                    <a:lnTo>
                      <a:pt x="7948" y="16839"/>
                    </a:lnTo>
                    <a:lnTo>
                      <a:pt x="8458" y="16916"/>
                    </a:lnTo>
                    <a:lnTo>
                      <a:pt x="8893" y="17026"/>
                    </a:lnTo>
                    <a:lnTo>
                      <a:pt x="9289" y="17158"/>
                    </a:lnTo>
                    <a:lnTo>
                      <a:pt x="9572" y="17280"/>
                    </a:lnTo>
                    <a:lnTo>
                      <a:pt x="9799" y="17412"/>
                    </a:lnTo>
                    <a:lnTo>
                      <a:pt x="9969" y="17555"/>
                    </a:lnTo>
                    <a:lnTo>
                      <a:pt x="10120" y="17687"/>
                    </a:lnTo>
                    <a:lnTo>
                      <a:pt x="10158" y="17831"/>
                    </a:lnTo>
                    <a:lnTo>
                      <a:pt x="10195" y="17974"/>
                    </a:lnTo>
                    <a:lnTo>
                      <a:pt x="10158" y="18128"/>
                    </a:lnTo>
                    <a:lnTo>
                      <a:pt x="10082" y="18271"/>
                    </a:lnTo>
                    <a:lnTo>
                      <a:pt x="9969" y="18426"/>
                    </a:lnTo>
                    <a:lnTo>
                      <a:pt x="9837" y="18569"/>
                    </a:lnTo>
                    <a:lnTo>
                      <a:pt x="9648" y="18701"/>
                    </a:lnTo>
                    <a:lnTo>
                      <a:pt x="9440" y="18822"/>
                    </a:lnTo>
                    <a:lnTo>
                      <a:pt x="9213" y="18999"/>
                    </a:lnTo>
                    <a:lnTo>
                      <a:pt x="9044" y="19186"/>
                    </a:lnTo>
                    <a:lnTo>
                      <a:pt x="8893" y="19395"/>
                    </a:lnTo>
                    <a:lnTo>
                      <a:pt x="8817" y="19627"/>
                    </a:lnTo>
                    <a:lnTo>
                      <a:pt x="8779" y="19858"/>
                    </a:lnTo>
                    <a:lnTo>
                      <a:pt x="8779" y="20112"/>
                    </a:lnTo>
                    <a:lnTo>
                      <a:pt x="8855" y="20354"/>
                    </a:lnTo>
                    <a:lnTo>
                      <a:pt x="8968" y="20586"/>
                    </a:lnTo>
                    <a:lnTo>
                      <a:pt x="9138" y="20817"/>
                    </a:lnTo>
                    <a:lnTo>
                      <a:pt x="9365" y="21026"/>
                    </a:lnTo>
                    <a:lnTo>
                      <a:pt x="9610" y="21192"/>
                    </a:lnTo>
                    <a:lnTo>
                      <a:pt x="9950" y="21368"/>
                    </a:lnTo>
                    <a:lnTo>
                      <a:pt x="10120" y="21445"/>
                    </a:lnTo>
                    <a:lnTo>
                      <a:pt x="10346" y="21511"/>
                    </a:lnTo>
                    <a:lnTo>
                      <a:pt x="10516" y="21555"/>
                    </a:lnTo>
                    <a:lnTo>
                      <a:pt x="10743" y="21600"/>
                    </a:lnTo>
                    <a:lnTo>
                      <a:pt x="10988" y="21644"/>
                    </a:lnTo>
                    <a:lnTo>
                      <a:pt x="11215" y="21666"/>
                    </a:lnTo>
                    <a:lnTo>
                      <a:pt x="11498" y="21666"/>
                    </a:lnTo>
                    <a:lnTo>
                      <a:pt x="11762" y="21666"/>
                    </a:lnTo>
                    <a:lnTo>
                      <a:pt x="12253" y="21644"/>
                    </a:lnTo>
                    <a:lnTo>
                      <a:pt x="12763" y="21577"/>
                    </a:lnTo>
                    <a:lnTo>
                      <a:pt x="13197" y="21467"/>
                    </a:lnTo>
                    <a:lnTo>
                      <a:pt x="13556" y="21346"/>
                    </a:lnTo>
                    <a:lnTo>
                      <a:pt x="13896" y="21192"/>
                    </a:lnTo>
                    <a:lnTo>
                      <a:pt x="14179" y="21026"/>
                    </a:lnTo>
                    <a:lnTo>
                      <a:pt x="14444" y="20839"/>
                    </a:lnTo>
                    <a:lnTo>
                      <a:pt x="14576" y="20641"/>
                    </a:lnTo>
                    <a:lnTo>
                      <a:pt x="14727" y="20431"/>
                    </a:lnTo>
                    <a:lnTo>
                      <a:pt x="14765" y="20200"/>
                    </a:lnTo>
                    <a:lnTo>
                      <a:pt x="14802" y="19991"/>
                    </a:lnTo>
                    <a:lnTo>
                      <a:pt x="14727" y="19759"/>
                    </a:lnTo>
                    <a:lnTo>
                      <a:pt x="14613" y="19550"/>
                    </a:lnTo>
                    <a:lnTo>
                      <a:pt x="14444" y="19307"/>
                    </a:lnTo>
                    <a:lnTo>
                      <a:pt x="14217" y="19098"/>
                    </a:lnTo>
                    <a:lnTo>
                      <a:pt x="13934" y="18911"/>
                    </a:lnTo>
                    <a:lnTo>
                      <a:pt x="13669" y="18745"/>
                    </a:lnTo>
                    <a:lnTo>
                      <a:pt x="13462" y="18547"/>
                    </a:lnTo>
                    <a:lnTo>
                      <a:pt x="13311" y="18337"/>
                    </a:lnTo>
                    <a:lnTo>
                      <a:pt x="13197" y="18150"/>
                    </a:lnTo>
                    <a:lnTo>
                      <a:pt x="13122" y="17941"/>
                    </a:lnTo>
                    <a:lnTo>
                      <a:pt x="13122" y="17720"/>
                    </a:lnTo>
                    <a:lnTo>
                      <a:pt x="13122" y="17533"/>
                    </a:lnTo>
                    <a:lnTo>
                      <a:pt x="13197" y="17346"/>
                    </a:lnTo>
                    <a:lnTo>
                      <a:pt x="13273" y="17158"/>
                    </a:lnTo>
                    <a:lnTo>
                      <a:pt x="13386" y="16982"/>
                    </a:lnTo>
                    <a:lnTo>
                      <a:pt x="13537" y="16839"/>
                    </a:lnTo>
                    <a:lnTo>
                      <a:pt x="13707" y="16706"/>
                    </a:lnTo>
                    <a:lnTo>
                      <a:pt x="13896" y="16607"/>
                    </a:lnTo>
                    <a:lnTo>
                      <a:pt x="14104" y="16519"/>
                    </a:lnTo>
                    <a:lnTo>
                      <a:pt x="14330" y="16453"/>
                    </a:lnTo>
                    <a:lnTo>
                      <a:pt x="14538" y="16431"/>
                    </a:lnTo>
                    <a:lnTo>
                      <a:pt x="14897" y="16453"/>
                    </a:lnTo>
                    <a:lnTo>
                      <a:pt x="15406" y="16497"/>
                    </a:lnTo>
                    <a:lnTo>
                      <a:pt x="16105" y="16541"/>
                    </a:lnTo>
                    <a:lnTo>
                      <a:pt x="16898" y="16607"/>
                    </a:lnTo>
                    <a:lnTo>
                      <a:pt x="17804" y="16651"/>
                    </a:lnTo>
                    <a:lnTo>
                      <a:pt x="18786" y="16684"/>
                    </a:lnTo>
                    <a:lnTo>
                      <a:pt x="19844" y="16728"/>
                    </a:lnTo>
                    <a:lnTo>
                      <a:pt x="20920" y="16751"/>
                    </a:lnTo>
                    <a:lnTo>
                      <a:pt x="21109" y="16497"/>
                    </a:lnTo>
                    <a:lnTo>
                      <a:pt x="21241" y="16222"/>
                    </a:lnTo>
                    <a:lnTo>
                      <a:pt x="21392" y="15946"/>
                    </a:lnTo>
                    <a:lnTo>
                      <a:pt x="21467" y="15648"/>
                    </a:lnTo>
                    <a:lnTo>
                      <a:pt x="21543" y="15351"/>
                    </a:lnTo>
                    <a:lnTo>
                      <a:pt x="21618" y="15042"/>
                    </a:lnTo>
                    <a:lnTo>
                      <a:pt x="21618" y="14745"/>
                    </a:lnTo>
                    <a:lnTo>
                      <a:pt x="21618" y="14447"/>
                    </a:lnTo>
                    <a:lnTo>
                      <a:pt x="21618" y="14150"/>
                    </a:lnTo>
                    <a:lnTo>
                      <a:pt x="21581" y="13852"/>
                    </a:lnTo>
                    <a:lnTo>
                      <a:pt x="21505" y="13577"/>
                    </a:lnTo>
                    <a:lnTo>
                      <a:pt x="21430" y="13301"/>
                    </a:lnTo>
                    <a:lnTo>
                      <a:pt x="21354" y="13048"/>
                    </a:lnTo>
                    <a:lnTo>
                      <a:pt x="21241" y="12816"/>
                    </a:lnTo>
                    <a:lnTo>
                      <a:pt x="21146" y="12607"/>
                    </a:lnTo>
                    <a:lnTo>
                      <a:pt x="21033" y="12431"/>
                    </a:lnTo>
                    <a:lnTo>
                      <a:pt x="20920" y="12265"/>
                    </a:lnTo>
                    <a:lnTo>
                      <a:pt x="20769" y="12144"/>
                    </a:lnTo>
                    <a:lnTo>
                      <a:pt x="20637" y="12034"/>
                    </a:lnTo>
                    <a:lnTo>
                      <a:pt x="20486" y="11946"/>
                    </a:lnTo>
                    <a:lnTo>
                      <a:pt x="20297" y="11891"/>
                    </a:lnTo>
                    <a:lnTo>
                      <a:pt x="20165" y="11846"/>
                    </a:lnTo>
                    <a:lnTo>
                      <a:pt x="19976" y="11824"/>
                    </a:lnTo>
                    <a:lnTo>
                      <a:pt x="19806" y="11802"/>
                    </a:lnTo>
                    <a:lnTo>
                      <a:pt x="19390" y="11824"/>
                    </a:lnTo>
                    <a:lnTo>
                      <a:pt x="18956" y="11891"/>
                    </a:lnTo>
                    <a:lnTo>
                      <a:pt x="18503" y="11968"/>
                    </a:lnTo>
                    <a:lnTo>
                      <a:pt x="17993" y="12078"/>
                    </a:lnTo>
                    <a:lnTo>
                      <a:pt x="17653" y="12144"/>
                    </a:lnTo>
                    <a:lnTo>
                      <a:pt x="17332" y="12199"/>
                    </a:lnTo>
                    <a:lnTo>
                      <a:pt x="17049" y="12221"/>
                    </a:lnTo>
                    <a:lnTo>
                      <a:pt x="16747" y="12243"/>
                    </a:lnTo>
                    <a:lnTo>
                      <a:pt x="16464" y="12243"/>
                    </a:lnTo>
                    <a:lnTo>
                      <a:pt x="16218" y="12243"/>
                    </a:lnTo>
                    <a:lnTo>
                      <a:pt x="15992" y="12221"/>
                    </a:lnTo>
                    <a:lnTo>
                      <a:pt x="15746" y="12199"/>
                    </a:lnTo>
                    <a:lnTo>
                      <a:pt x="15520" y="12155"/>
                    </a:lnTo>
                    <a:lnTo>
                      <a:pt x="15350" y="12122"/>
                    </a:lnTo>
                    <a:lnTo>
                      <a:pt x="15161" y="12056"/>
                    </a:lnTo>
                    <a:lnTo>
                      <a:pt x="14972" y="11990"/>
                    </a:lnTo>
                    <a:lnTo>
                      <a:pt x="14689" y="11846"/>
                    </a:lnTo>
                    <a:lnTo>
                      <a:pt x="14444" y="11670"/>
                    </a:lnTo>
                    <a:lnTo>
                      <a:pt x="14255" y="11483"/>
                    </a:lnTo>
                    <a:lnTo>
                      <a:pt x="14104" y="11295"/>
                    </a:lnTo>
                    <a:lnTo>
                      <a:pt x="14028" y="11086"/>
                    </a:lnTo>
                    <a:lnTo>
                      <a:pt x="13972" y="10888"/>
                    </a:lnTo>
                    <a:lnTo>
                      <a:pt x="13972" y="10700"/>
                    </a:lnTo>
                    <a:lnTo>
                      <a:pt x="14009" y="10513"/>
                    </a:lnTo>
                    <a:lnTo>
                      <a:pt x="14066" y="10359"/>
                    </a:lnTo>
                    <a:lnTo>
                      <a:pt x="14179" y="10215"/>
                    </a:lnTo>
                    <a:lnTo>
                      <a:pt x="14406" y="10006"/>
                    </a:lnTo>
                    <a:lnTo>
                      <a:pt x="14651" y="9830"/>
                    </a:lnTo>
                    <a:lnTo>
                      <a:pt x="14878" y="9686"/>
                    </a:lnTo>
                    <a:lnTo>
                      <a:pt x="15123" y="9554"/>
                    </a:lnTo>
                    <a:lnTo>
                      <a:pt x="15350" y="9477"/>
                    </a:lnTo>
                    <a:lnTo>
                      <a:pt x="15558" y="9411"/>
                    </a:lnTo>
                    <a:lnTo>
                      <a:pt x="15803" y="9345"/>
                    </a:lnTo>
                    <a:lnTo>
                      <a:pt x="16030" y="9323"/>
                    </a:lnTo>
                    <a:lnTo>
                      <a:pt x="16256" y="9301"/>
                    </a:lnTo>
                    <a:lnTo>
                      <a:pt x="16464" y="9323"/>
                    </a:lnTo>
                    <a:lnTo>
                      <a:pt x="16690" y="9345"/>
                    </a:lnTo>
                    <a:lnTo>
                      <a:pt x="16898" y="9367"/>
                    </a:lnTo>
                    <a:lnTo>
                      <a:pt x="17332" y="9477"/>
                    </a:lnTo>
                    <a:lnTo>
                      <a:pt x="17767" y="9598"/>
                    </a:lnTo>
                    <a:lnTo>
                      <a:pt x="18163" y="9731"/>
                    </a:lnTo>
                    <a:lnTo>
                      <a:pt x="18597" y="9874"/>
                    </a:lnTo>
                    <a:lnTo>
                      <a:pt x="18994" y="10006"/>
                    </a:lnTo>
                    <a:lnTo>
                      <a:pt x="19428" y="10083"/>
                    </a:lnTo>
                    <a:lnTo>
                      <a:pt x="19617" y="10127"/>
                    </a:lnTo>
                    <a:lnTo>
                      <a:pt x="19844" y="10149"/>
                    </a:lnTo>
                    <a:lnTo>
                      <a:pt x="20013" y="10149"/>
                    </a:lnTo>
                    <a:lnTo>
                      <a:pt x="20240" y="10127"/>
                    </a:lnTo>
                    <a:lnTo>
                      <a:pt x="20410" y="10105"/>
                    </a:lnTo>
                    <a:lnTo>
                      <a:pt x="20637" y="10061"/>
                    </a:lnTo>
                    <a:lnTo>
                      <a:pt x="20844" y="9984"/>
                    </a:lnTo>
                    <a:lnTo>
                      <a:pt x="21033" y="9896"/>
                    </a:lnTo>
                    <a:lnTo>
                      <a:pt x="21146" y="9830"/>
                    </a:lnTo>
                    <a:lnTo>
                      <a:pt x="21203" y="9753"/>
                    </a:lnTo>
                    <a:lnTo>
                      <a:pt x="21279" y="9642"/>
                    </a:lnTo>
                    <a:lnTo>
                      <a:pt x="21354" y="9521"/>
                    </a:lnTo>
                    <a:lnTo>
                      <a:pt x="21430" y="9246"/>
                    </a:lnTo>
                    <a:lnTo>
                      <a:pt x="21430" y="8904"/>
                    </a:lnTo>
                    <a:lnTo>
                      <a:pt x="21430" y="8540"/>
                    </a:lnTo>
                    <a:lnTo>
                      <a:pt x="21392" y="8144"/>
                    </a:lnTo>
                    <a:lnTo>
                      <a:pt x="21354" y="7714"/>
                    </a:lnTo>
                    <a:lnTo>
                      <a:pt x="21279" y="7295"/>
                    </a:lnTo>
                    <a:lnTo>
                      <a:pt x="21146" y="6446"/>
                    </a:lnTo>
                    <a:lnTo>
                      <a:pt x="20995" y="5686"/>
                    </a:lnTo>
                    <a:lnTo>
                      <a:pt x="20958" y="5366"/>
                    </a:lnTo>
                    <a:lnTo>
                      <a:pt x="20958" y="5091"/>
                    </a:lnTo>
                    <a:lnTo>
                      <a:pt x="20958" y="4860"/>
                    </a:lnTo>
                    <a:lnTo>
                      <a:pt x="21033" y="4716"/>
                    </a:lnTo>
                    <a:lnTo>
                      <a:pt x="20637" y="4860"/>
                    </a:lnTo>
                    <a:lnTo>
                      <a:pt x="20127" y="4992"/>
                    </a:lnTo>
                    <a:lnTo>
                      <a:pt x="19617" y="5069"/>
                    </a:lnTo>
                    <a:lnTo>
                      <a:pt x="19032" y="5157"/>
                    </a:lnTo>
                    <a:lnTo>
                      <a:pt x="18465" y="5201"/>
                    </a:lnTo>
                    <a:lnTo>
                      <a:pt x="17842" y="5245"/>
                    </a:lnTo>
                    <a:lnTo>
                      <a:pt x="17219" y="5267"/>
                    </a:lnTo>
                    <a:lnTo>
                      <a:pt x="16615" y="5267"/>
                    </a:lnTo>
                    <a:lnTo>
                      <a:pt x="15992" y="5245"/>
                    </a:lnTo>
                    <a:lnTo>
                      <a:pt x="15369" y="5201"/>
                    </a:lnTo>
                    <a:lnTo>
                      <a:pt x="14840" y="5157"/>
                    </a:lnTo>
                    <a:lnTo>
                      <a:pt x="14293" y="5091"/>
                    </a:lnTo>
                    <a:lnTo>
                      <a:pt x="13783" y="5014"/>
                    </a:lnTo>
                    <a:lnTo>
                      <a:pt x="13386" y="4926"/>
                    </a:lnTo>
                    <a:lnTo>
                      <a:pt x="13027" y="4815"/>
                    </a:lnTo>
                    <a:lnTo>
                      <a:pt x="12725" y="4716"/>
                    </a:lnTo>
                    <a:lnTo>
                      <a:pt x="12480" y="4606"/>
                    </a:lnTo>
                    <a:lnTo>
                      <a:pt x="12291" y="4496"/>
                    </a:lnTo>
                    <a:lnTo>
                      <a:pt x="12197" y="4397"/>
                    </a:lnTo>
                    <a:lnTo>
                      <a:pt x="12083" y="4286"/>
                    </a:lnTo>
                    <a:lnTo>
                      <a:pt x="12046" y="4187"/>
                    </a:lnTo>
                    <a:lnTo>
                      <a:pt x="12008" y="4077"/>
                    </a:lnTo>
                    <a:lnTo>
                      <a:pt x="12046" y="3967"/>
                    </a:lnTo>
                    <a:lnTo>
                      <a:pt x="12121" y="3868"/>
                    </a:lnTo>
                    <a:lnTo>
                      <a:pt x="12197" y="3735"/>
                    </a:lnTo>
                    <a:lnTo>
                      <a:pt x="12291" y="3614"/>
                    </a:lnTo>
                    <a:lnTo>
                      <a:pt x="12442" y="3482"/>
                    </a:lnTo>
                    <a:lnTo>
                      <a:pt x="12631" y="3361"/>
                    </a:lnTo>
                    <a:lnTo>
                      <a:pt x="13065" y="3085"/>
                    </a:lnTo>
                    <a:lnTo>
                      <a:pt x="13537" y="2766"/>
                    </a:lnTo>
                    <a:lnTo>
                      <a:pt x="13783" y="2578"/>
                    </a:lnTo>
                    <a:lnTo>
                      <a:pt x="13934" y="2380"/>
                    </a:lnTo>
                    <a:lnTo>
                      <a:pt x="14028" y="2171"/>
                    </a:lnTo>
                    <a:lnTo>
                      <a:pt x="14104" y="1961"/>
                    </a:lnTo>
                    <a:lnTo>
                      <a:pt x="14104" y="1730"/>
                    </a:lnTo>
                    <a:lnTo>
                      <a:pt x="14066" y="1498"/>
                    </a:lnTo>
                    <a:lnTo>
                      <a:pt x="13972" y="1267"/>
                    </a:lnTo>
                    <a:lnTo>
                      <a:pt x="13820" y="1057"/>
                    </a:lnTo>
                    <a:lnTo>
                      <a:pt x="13594" y="837"/>
                    </a:lnTo>
                    <a:lnTo>
                      <a:pt x="13386" y="628"/>
                    </a:lnTo>
                    <a:lnTo>
                      <a:pt x="13103" y="462"/>
                    </a:lnTo>
                    <a:lnTo>
                      <a:pt x="12763" y="308"/>
                    </a:lnTo>
                    <a:lnTo>
                      <a:pt x="12404" y="187"/>
                    </a:lnTo>
                    <a:lnTo>
                      <a:pt x="12008" y="77"/>
                    </a:lnTo>
                    <a:lnTo>
                      <a:pt x="11574" y="33"/>
                    </a:lnTo>
                    <a:lnTo>
                      <a:pt x="11102" y="11"/>
                    </a:lnTo>
                    <a:lnTo>
                      <a:pt x="10667" y="11"/>
                    </a:lnTo>
                    <a:lnTo>
                      <a:pt x="10233" y="77"/>
                    </a:lnTo>
                    <a:lnTo>
                      <a:pt x="9837" y="187"/>
                    </a:lnTo>
                    <a:lnTo>
                      <a:pt x="9440" y="286"/>
                    </a:lnTo>
                    <a:lnTo>
                      <a:pt x="9062" y="462"/>
                    </a:lnTo>
                    <a:lnTo>
                      <a:pt x="8741" y="628"/>
                    </a:lnTo>
                    <a:lnTo>
                      <a:pt x="8458" y="815"/>
                    </a:lnTo>
                    <a:lnTo>
                      <a:pt x="8232" y="1035"/>
                    </a:lnTo>
                    <a:lnTo>
                      <a:pt x="8062" y="1245"/>
                    </a:lnTo>
                    <a:lnTo>
                      <a:pt x="7911" y="1476"/>
                    </a:lnTo>
                    <a:lnTo>
                      <a:pt x="7835" y="1708"/>
                    </a:lnTo>
                    <a:lnTo>
                      <a:pt x="7797" y="1961"/>
                    </a:lnTo>
                    <a:lnTo>
                      <a:pt x="7835" y="2193"/>
                    </a:lnTo>
                    <a:lnTo>
                      <a:pt x="7948" y="2402"/>
                    </a:lnTo>
                    <a:lnTo>
                      <a:pt x="8062" y="2534"/>
                    </a:lnTo>
                    <a:lnTo>
                      <a:pt x="8175" y="2644"/>
                    </a:lnTo>
                    <a:lnTo>
                      <a:pt x="8269" y="2744"/>
                    </a:lnTo>
                    <a:lnTo>
                      <a:pt x="8420" y="2832"/>
                    </a:lnTo>
                    <a:lnTo>
                      <a:pt x="8704" y="3019"/>
                    </a:lnTo>
                    <a:lnTo>
                      <a:pt x="8968" y="3206"/>
                    </a:lnTo>
                    <a:lnTo>
                      <a:pt x="9138" y="3405"/>
                    </a:lnTo>
                    <a:lnTo>
                      <a:pt x="9327" y="3570"/>
                    </a:lnTo>
                    <a:lnTo>
                      <a:pt x="9440" y="3735"/>
                    </a:lnTo>
                    <a:lnTo>
                      <a:pt x="9516" y="3890"/>
                    </a:lnTo>
                    <a:lnTo>
                      <a:pt x="9534" y="4033"/>
                    </a:lnTo>
                    <a:lnTo>
                      <a:pt x="9534" y="4165"/>
                    </a:lnTo>
                    <a:lnTo>
                      <a:pt x="9516" y="4286"/>
                    </a:lnTo>
                    <a:lnTo>
                      <a:pt x="9440" y="4397"/>
                    </a:lnTo>
                    <a:lnTo>
                      <a:pt x="9327" y="4496"/>
                    </a:lnTo>
                    <a:lnTo>
                      <a:pt x="9176" y="4562"/>
                    </a:lnTo>
                    <a:lnTo>
                      <a:pt x="9006" y="4628"/>
                    </a:lnTo>
                    <a:lnTo>
                      <a:pt x="8779" y="4694"/>
                    </a:lnTo>
                    <a:lnTo>
                      <a:pt x="8534" y="4716"/>
                    </a:lnTo>
                    <a:lnTo>
                      <a:pt x="8232" y="4716"/>
                    </a:lnTo>
                    <a:lnTo>
                      <a:pt x="7118" y="4738"/>
                    </a:lnTo>
                    <a:lnTo>
                      <a:pt x="5947" y="4771"/>
                    </a:lnTo>
                    <a:lnTo>
                      <a:pt x="4795" y="4815"/>
                    </a:lnTo>
                    <a:lnTo>
                      <a:pt x="3681" y="4860"/>
                    </a:lnTo>
                    <a:lnTo>
                      <a:pt x="2662" y="4882"/>
                    </a:lnTo>
                    <a:lnTo>
                      <a:pt x="1755" y="4882"/>
                    </a:lnTo>
                    <a:lnTo>
                      <a:pt x="1359" y="4860"/>
                    </a:lnTo>
                    <a:lnTo>
                      <a:pt x="981" y="4837"/>
                    </a:lnTo>
                    <a:lnTo>
                      <a:pt x="698" y="4771"/>
                    </a:lnTo>
                    <a:lnTo>
                      <a:pt x="453" y="4716"/>
                    </a:lnTo>
                    <a:lnTo>
                      <a:pt x="453" y="5322"/>
                    </a:lnTo>
                    <a:lnTo>
                      <a:pt x="453" y="6083"/>
                    </a:lnTo>
                    <a:lnTo>
                      <a:pt x="453" y="6909"/>
                    </a:lnTo>
                    <a:lnTo>
                      <a:pt x="453" y="7780"/>
                    </a:lnTo>
                    <a:lnTo>
                      <a:pt x="453" y="8606"/>
                    </a:lnTo>
                    <a:lnTo>
                      <a:pt x="453" y="9345"/>
                    </a:lnTo>
                    <a:lnTo>
                      <a:pt x="453" y="9918"/>
                    </a:lnTo>
                    <a:lnTo>
                      <a:pt x="453" y="10282"/>
                    </a:lnTo>
                    <a:lnTo>
                      <a:pt x="490" y="10381"/>
                    </a:lnTo>
                    <a:lnTo>
                      <a:pt x="547" y="10491"/>
                    </a:lnTo>
                    <a:lnTo>
                      <a:pt x="660" y="10590"/>
                    </a:lnTo>
                    <a:lnTo>
                      <a:pt x="811" y="10700"/>
                    </a:lnTo>
                    <a:lnTo>
                      <a:pt x="981" y="10811"/>
                    </a:lnTo>
                    <a:lnTo>
                      <a:pt x="1208" y="10888"/>
                    </a:lnTo>
                    <a:lnTo>
                      <a:pt x="1453" y="10954"/>
                    </a:lnTo>
                    <a:lnTo>
                      <a:pt x="1718" y="11020"/>
                    </a:lnTo>
                    <a:lnTo>
                      <a:pt x="1963" y="11064"/>
                    </a:lnTo>
                    <a:lnTo>
                      <a:pt x="2265" y="11086"/>
                    </a:lnTo>
                    <a:lnTo>
                      <a:pt x="2548" y="11064"/>
                    </a:lnTo>
                    <a:lnTo>
                      <a:pt x="2794" y="11042"/>
                    </a:lnTo>
                    <a:lnTo>
                      <a:pt x="3096" y="10976"/>
                    </a:lnTo>
                    <a:lnTo>
                      <a:pt x="3341" y="10888"/>
                    </a:lnTo>
                    <a:lnTo>
                      <a:pt x="3606" y="10766"/>
                    </a:lnTo>
                    <a:lnTo>
                      <a:pt x="3813" y="10590"/>
                    </a:lnTo>
                    <a:close/>
                  </a:path>
                </a:pathLst>
              </a:custGeom>
              <a:grpFill/>
              <a:ln w="0">
                <a:solidFill>
                  <a:schemeClr val="bg1">
                    <a:alpha val="36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" name="Puzzle1"/>
              <p:cNvSpPr>
                <a:spLocks noEditPoints="1" noChangeArrowheads="1"/>
              </p:cNvSpPr>
              <p:nvPr/>
            </p:nvSpPr>
            <p:spPr bwMode="auto">
              <a:xfrm>
                <a:off x="2684463" y="1897374"/>
                <a:ext cx="2855483" cy="1665534"/>
              </a:xfrm>
              <a:custGeom>
                <a:avLst/>
                <a:gdLst>
                  <a:gd name="T0" fmla="*/ 16740 w 21600"/>
                  <a:gd name="T1" fmla="*/ 21078 h 21600"/>
                  <a:gd name="T2" fmla="*/ 16976 w 21600"/>
                  <a:gd name="T3" fmla="*/ 521 h 21600"/>
                  <a:gd name="T4" fmla="*/ 4725 w 21600"/>
                  <a:gd name="T5" fmla="*/ 856 h 21600"/>
                  <a:gd name="T6" fmla="*/ 5040 w 21600"/>
                  <a:gd name="T7" fmla="*/ 21004 h 21600"/>
                  <a:gd name="T8" fmla="*/ 10811 w 21600"/>
                  <a:gd name="T9" fmla="*/ 12885 h 21600"/>
                  <a:gd name="T10" fmla="*/ 10845 w 21600"/>
                  <a:gd name="T11" fmla="*/ 8714 h 21600"/>
                  <a:gd name="T12" fmla="*/ 21600 w 21600"/>
                  <a:gd name="T13" fmla="*/ 10000 h 21600"/>
                  <a:gd name="T14" fmla="*/ 56 w 21600"/>
                  <a:gd name="T15" fmla="*/ 10000 h 21600"/>
                  <a:gd name="T16" fmla="*/ 6086 w 21600"/>
                  <a:gd name="T17" fmla="*/ 2569 h 21600"/>
                  <a:gd name="T18" fmla="*/ 16132 w 21600"/>
                  <a:gd name="T19" fmla="*/ 1955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9360" y="20836"/>
                    </a:moveTo>
                    <a:lnTo>
                      <a:pt x="9528" y="20836"/>
                    </a:lnTo>
                    <a:lnTo>
                      <a:pt x="9686" y="20762"/>
                    </a:lnTo>
                    <a:lnTo>
                      <a:pt x="9810" y="20687"/>
                    </a:lnTo>
                    <a:lnTo>
                      <a:pt x="9922" y="20575"/>
                    </a:lnTo>
                    <a:lnTo>
                      <a:pt x="10012" y="20426"/>
                    </a:lnTo>
                    <a:lnTo>
                      <a:pt x="10068" y="20296"/>
                    </a:lnTo>
                    <a:lnTo>
                      <a:pt x="10113" y="20110"/>
                    </a:lnTo>
                    <a:lnTo>
                      <a:pt x="10136" y="19905"/>
                    </a:lnTo>
                    <a:lnTo>
                      <a:pt x="10136" y="19682"/>
                    </a:lnTo>
                    <a:lnTo>
                      <a:pt x="10113" y="19440"/>
                    </a:lnTo>
                    <a:lnTo>
                      <a:pt x="10068" y="19142"/>
                    </a:lnTo>
                    <a:lnTo>
                      <a:pt x="10012" y="18900"/>
                    </a:lnTo>
                    <a:lnTo>
                      <a:pt x="9900" y="18620"/>
                    </a:lnTo>
                    <a:lnTo>
                      <a:pt x="9787" y="18285"/>
                    </a:lnTo>
                    <a:lnTo>
                      <a:pt x="9641" y="17968"/>
                    </a:lnTo>
                    <a:lnTo>
                      <a:pt x="9472" y="17652"/>
                    </a:lnTo>
                    <a:lnTo>
                      <a:pt x="9382" y="17466"/>
                    </a:lnTo>
                    <a:lnTo>
                      <a:pt x="9315" y="17298"/>
                    </a:lnTo>
                    <a:lnTo>
                      <a:pt x="9258" y="17112"/>
                    </a:lnTo>
                    <a:lnTo>
                      <a:pt x="9191" y="16926"/>
                    </a:lnTo>
                    <a:lnTo>
                      <a:pt x="9123" y="16535"/>
                    </a:lnTo>
                    <a:lnTo>
                      <a:pt x="9101" y="16144"/>
                    </a:lnTo>
                    <a:lnTo>
                      <a:pt x="9101" y="15753"/>
                    </a:lnTo>
                    <a:lnTo>
                      <a:pt x="9168" y="15362"/>
                    </a:lnTo>
                    <a:lnTo>
                      <a:pt x="9236" y="14971"/>
                    </a:lnTo>
                    <a:lnTo>
                      <a:pt x="9360" y="14580"/>
                    </a:lnTo>
                    <a:lnTo>
                      <a:pt x="9495" y="14244"/>
                    </a:lnTo>
                    <a:lnTo>
                      <a:pt x="9663" y="13891"/>
                    </a:lnTo>
                    <a:lnTo>
                      <a:pt x="9855" y="13611"/>
                    </a:lnTo>
                    <a:lnTo>
                      <a:pt x="10068" y="13351"/>
                    </a:lnTo>
                    <a:lnTo>
                      <a:pt x="10293" y="13146"/>
                    </a:lnTo>
                    <a:lnTo>
                      <a:pt x="10552" y="12997"/>
                    </a:lnTo>
                    <a:lnTo>
                      <a:pt x="10811" y="12885"/>
                    </a:lnTo>
                    <a:lnTo>
                      <a:pt x="11069" y="12866"/>
                    </a:lnTo>
                    <a:lnTo>
                      <a:pt x="11351" y="12885"/>
                    </a:lnTo>
                    <a:lnTo>
                      <a:pt x="11610" y="12997"/>
                    </a:lnTo>
                    <a:lnTo>
                      <a:pt x="11846" y="13183"/>
                    </a:lnTo>
                    <a:lnTo>
                      <a:pt x="12060" y="13388"/>
                    </a:lnTo>
                    <a:lnTo>
                      <a:pt x="12251" y="13648"/>
                    </a:lnTo>
                    <a:lnTo>
                      <a:pt x="12419" y="13928"/>
                    </a:lnTo>
                    <a:lnTo>
                      <a:pt x="12555" y="14244"/>
                    </a:lnTo>
                    <a:lnTo>
                      <a:pt x="12690" y="14617"/>
                    </a:lnTo>
                    <a:lnTo>
                      <a:pt x="12768" y="15008"/>
                    </a:lnTo>
                    <a:lnTo>
                      <a:pt x="12836" y="15399"/>
                    </a:lnTo>
                    <a:lnTo>
                      <a:pt x="12858" y="15753"/>
                    </a:lnTo>
                    <a:lnTo>
                      <a:pt x="12858" y="16144"/>
                    </a:lnTo>
                    <a:lnTo>
                      <a:pt x="12813" y="16535"/>
                    </a:lnTo>
                    <a:lnTo>
                      <a:pt x="12746" y="16888"/>
                    </a:lnTo>
                    <a:lnTo>
                      <a:pt x="12667" y="17224"/>
                    </a:lnTo>
                    <a:lnTo>
                      <a:pt x="12510" y="17503"/>
                    </a:lnTo>
                    <a:lnTo>
                      <a:pt x="12228" y="18043"/>
                    </a:lnTo>
                    <a:lnTo>
                      <a:pt x="11970" y="18546"/>
                    </a:lnTo>
                    <a:lnTo>
                      <a:pt x="11868" y="18751"/>
                    </a:lnTo>
                    <a:lnTo>
                      <a:pt x="11778" y="18974"/>
                    </a:lnTo>
                    <a:lnTo>
                      <a:pt x="11711" y="19179"/>
                    </a:lnTo>
                    <a:lnTo>
                      <a:pt x="11666" y="19365"/>
                    </a:lnTo>
                    <a:lnTo>
                      <a:pt x="11632" y="19570"/>
                    </a:lnTo>
                    <a:lnTo>
                      <a:pt x="11632" y="19756"/>
                    </a:lnTo>
                    <a:lnTo>
                      <a:pt x="11632" y="19942"/>
                    </a:lnTo>
                    <a:lnTo>
                      <a:pt x="11643" y="20110"/>
                    </a:lnTo>
                    <a:lnTo>
                      <a:pt x="11711" y="20296"/>
                    </a:lnTo>
                    <a:lnTo>
                      <a:pt x="11801" y="20464"/>
                    </a:lnTo>
                    <a:lnTo>
                      <a:pt x="11891" y="20650"/>
                    </a:lnTo>
                    <a:lnTo>
                      <a:pt x="12037" y="20836"/>
                    </a:lnTo>
                    <a:lnTo>
                      <a:pt x="12206" y="21004"/>
                    </a:lnTo>
                    <a:lnTo>
                      <a:pt x="12419" y="21190"/>
                    </a:lnTo>
                    <a:lnTo>
                      <a:pt x="12667" y="21320"/>
                    </a:lnTo>
                    <a:lnTo>
                      <a:pt x="12960" y="21432"/>
                    </a:lnTo>
                    <a:lnTo>
                      <a:pt x="13286" y="21544"/>
                    </a:lnTo>
                    <a:lnTo>
                      <a:pt x="13612" y="21655"/>
                    </a:lnTo>
                    <a:lnTo>
                      <a:pt x="13983" y="21693"/>
                    </a:lnTo>
                    <a:lnTo>
                      <a:pt x="14343" y="21730"/>
                    </a:lnTo>
                    <a:lnTo>
                      <a:pt x="14715" y="21730"/>
                    </a:lnTo>
                    <a:lnTo>
                      <a:pt x="15075" y="21730"/>
                    </a:lnTo>
                    <a:lnTo>
                      <a:pt x="15446" y="21655"/>
                    </a:lnTo>
                    <a:lnTo>
                      <a:pt x="15794" y="21581"/>
                    </a:lnTo>
                    <a:lnTo>
                      <a:pt x="16132" y="21432"/>
                    </a:lnTo>
                    <a:lnTo>
                      <a:pt x="16458" y="21302"/>
                    </a:lnTo>
                    <a:lnTo>
                      <a:pt x="16740" y="21078"/>
                    </a:lnTo>
                    <a:lnTo>
                      <a:pt x="16976" y="20836"/>
                    </a:lnTo>
                    <a:lnTo>
                      <a:pt x="17043" y="20650"/>
                    </a:lnTo>
                    <a:lnTo>
                      <a:pt x="17088" y="20426"/>
                    </a:lnTo>
                    <a:lnTo>
                      <a:pt x="17133" y="20222"/>
                    </a:lnTo>
                    <a:lnTo>
                      <a:pt x="17156" y="19980"/>
                    </a:lnTo>
                    <a:lnTo>
                      <a:pt x="17167" y="19477"/>
                    </a:lnTo>
                    <a:lnTo>
                      <a:pt x="17167" y="18974"/>
                    </a:lnTo>
                    <a:lnTo>
                      <a:pt x="17156" y="18397"/>
                    </a:lnTo>
                    <a:lnTo>
                      <a:pt x="17111" y="17820"/>
                    </a:lnTo>
                    <a:lnTo>
                      <a:pt x="17066" y="17261"/>
                    </a:lnTo>
                    <a:lnTo>
                      <a:pt x="16998" y="16646"/>
                    </a:lnTo>
                    <a:lnTo>
                      <a:pt x="16852" y="15511"/>
                    </a:lnTo>
                    <a:lnTo>
                      <a:pt x="16740" y="14393"/>
                    </a:lnTo>
                    <a:lnTo>
                      <a:pt x="16717" y="13928"/>
                    </a:lnTo>
                    <a:lnTo>
                      <a:pt x="16695" y="13462"/>
                    </a:lnTo>
                    <a:lnTo>
                      <a:pt x="16717" y="13071"/>
                    </a:lnTo>
                    <a:lnTo>
                      <a:pt x="16785" y="12755"/>
                    </a:lnTo>
                    <a:lnTo>
                      <a:pt x="16852" y="12419"/>
                    </a:lnTo>
                    <a:lnTo>
                      <a:pt x="16953" y="12140"/>
                    </a:lnTo>
                    <a:lnTo>
                      <a:pt x="17088" y="11898"/>
                    </a:lnTo>
                    <a:lnTo>
                      <a:pt x="17212" y="11675"/>
                    </a:lnTo>
                    <a:lnTo>
                      <a:pt x="17370" y="11470"/>
                    </a:lnTo>
                    <a:lnTo>
                      <a:pt x="17516" y="11284"/>
                    </a:lnTo>
                    <a:lnTo>
                      <a:pt x="17696" y="11135"/>
                    </a:lnTo>
                    <a:lnTo>
                      <a:pt x="17865" y="11042"/>
                    </a:lnTo>
                    <a:lnTo>
                      <a:pt x="18033" y="10930"/>
                    </a:lnTo>
                    <a:lnTo>
                      <a:pt x="18213" y="10893"/>
                    </a:lnTo>
                    <a:lnTo>
                      <a:pt x="18382" y="10893"/>
                    </a:lnTo>
                    <a:lnTo>
                      <a:pt x="18551" y="10967"/>
                    </a:lnTo>
                    <a:lnTo>
                      <a:pt x="18708" y="11042"/>
                    </a:lnTo>
                    <a:lnTo>
                      <a:pt x="18855" y="11172"/>
                    </a:lnTo>
                    <a:lnTo>
                      <a:pt x="19012" y="11358"/>
                    </a:lnTo>
                    <a:lnTo>
                      <a:pt x="19136" y="11600"/>
                    </a:lnTo>
                    <a:lnTo>
                      <a:pt x="19271" y="11861"/>
                    </a:lnTo>
                    <a:lnTo>
                      <a:pt x="19440" y="12028"/>
                    </a:lnTo>
                    <a:lnTo>
                      <a:pt x="19608" y="12177"/>
                    </a:lnTo>
                    <a:lnTo>
                      <a:pt x="19822" y="12289"/>
                    </a:lnTo>
                    <a:lnTo>
                      <a:pt x="20025" y="12289"/>
                    </a:lnTo>
                    <a:lnTo>
                      <a:pt x="20238" y="12289"/>
                    </a:lnTo>
                    <a:lnTo>
                      <a:pt x="20452" y="12215"/>
                    </a:lnTo>
                    <a:lnTo>
                      <a:pt x="20643" y="12103"/>
                    </a:lnTo>
                    <a:lnTo>
                      <a:pt x="20846" y="11973"/>
                    </a:lnTo>
                    <a:lnTo>
                      <a:pt x="21037" y="11786"/>
                    </a:lnTo>
                    <a:lnTo>
                      <a:pt x="21206" y="11563"/>
                    </a:lnTo>
                    <a:lnTo>
                      <a:pt x="21363" y="11321"/>
                    </a:lnTo>
                    <a:lnTo>
                      <a:pt x="21465" y="11079"/>
                    </a:lnTo>
                    <a:lnTo>
                      <a:pt x="21577" y="10744"/>
                    </a:lnTo>
                    <a:lnTo>
                      <a:pt x="21622" y="10427"/>
                    </a:lnTo>
                    <a:lnTo>
                      <a:pt x="21645" y="10111"/>
                    </a:lnTo>
                    <a:lnTo>
                      <a:pt x="21622" y="9608"/>
                    </a:lnTo>
                    <a:lnTo>
                      <a:pt x="21577" y="9142"/>
                    </a:lnTo>
                    <a:lnTo>
                      <a:pt x="21465" y="8751"/>
                    </a:lnTo>
                    <a:lnTo>
                      <a:pt x="21363" y="8397"/>
                    </a:lnTo>
                    <a:lnTo>
                      <a:pt x="21206" y="8062"/>
                    </a:lnTo>
                    <a:lnTo>
                      <a:pt x="21037" y="7820"/>
                    </a:lnTo>
                    <a:lnTo>
                      <a:pt x="20846" y="7597"/>
                    </a:lnTo>
                    <a:lnTo>
                      <a:pt x="20643" y="7429"/>
                    </a:lnTo>
                    <a:lnTo>
                      <a:pt x="20452" y="7317"/>
                    </a:lnTo>
                    <a:lnTo>
                      <a:pt x="20238" y="7206"/>
                    </a:lnTo>
                    <a:lnTo>
                      <a:pt x="20025" y="7168"/>
                    </a:lnTo>
                    <a:lnTo>
                      <a:pt x="19822" y="7206"/>
                    </a:lnTo>
                    <a:lnTo>
                      <a:pt x="19608" y="7243"/>
                    </a:lnTo>
                    <a:lnTo>
                      <a:pt x="19440" y="7355"/>
                    </a:lnTo>
                    <a:lnTo>
                      <a:pt x="19271" y="7504"/>
                    </a:lnTo>
                    <a:lnTo>
                      <a:pt x="19136" y="7708"/>
                    </a:lnTo>
                    <a:lnTo>
                      <a:pt x="19012" y="7895"/>
                    </a:lnTo>
                    <a:lnTo>
                      <a:pt x="18832" y="8025"/>
                    </a:lnTo>
                    <a:lnTo>
                      <a:pt x="18663" y="8174"/>
                    </a:lnTo>
                    <a:lnTo>
                      <a:pt x="18472" y="8248"/>
                    </a:lnTo>
                    <a:lnTo>
                      <a:pt x="18270" y="8286"/>
                    </a:lnTo>
                    <a:lnTo>
                      <a:pt x="18078" y="8323"/>
                    </a:lnTo>
                    <a:lnTo>
                      <a:pt x="17887" y="8323"/>
                    </a:lnTo>
                    <a:lnTo>
                      <a:pt x="17696" y="8248"/>
                    </a:lnTo>
                    <a:lnTo>
                      <a:pt x="17493" y="8174"/>
                    </a:lnTo>
                    <a:lnTo>
                      <a:pt x="17302" y="8062"/>
                    </a:lnTo>
                    <a:lnTo>
                      <a:pt x="17133" y="7969"/>
                    </a:lnTo>
                    <a:lnTo>
                      <a:pt x="16976" y="7783"/>
                    </a:lnTo>
                    <a:lnTo>
                      <a:pt x="16852" y="7597"/>
                    </a:lnTo>
                    <a:lnTo>
                      <a:pt x="16740" y="7429"/>
                    </a:lnTo>
                    <a:lnTo>
                      <a:pt x="16672" y="7168"/>
                    </a:lnTo>
                    <a:lnTo>
                      <a:pt x="16638" y="6926"/>
                    </a:lnTo>
                    <a:lnTo>
                      <a:pt x="16616" y="6498"/>
                    </a:lnTo>
                    <a:lnTo>
                      <a:pt x="16616" y="5772"/>
                    </a:lnTo>
                    <a:lnTo>
                      <a:pt x="16650" y="4915"/>
                    </a:lnTo>
                    <a:lnTo>
                      <a:pt x="16695" y="3928"/>
                    </a:lnTo>
                    <a:lnTo>
                      <a:pt x="16762" y="2960"/>
                    </a:lnTo>
                    <a:lnTo>
                      <a:pt x="16830" y="1992"/>
                    </a:lnTo>
                    <a:lnTo>
                      <a:pt x="16908" y="1173"/>
                    </a:lnTo>
                    <a:lnTo>
                      <a:pt x="16976" y="521"/>
                    </a:lnTo>
                    <a:lnTo>
                      <a:pt x="16953" y="521"/>
                    </a:lnTo>
                    <a:lnTo>
                      <a:pt x="16931" y="521"/>
                    </a:lnTo>
                    <a:lnTo>
                      <a:pt x="16267" y="484"/>
                    </a:lnTo>
                    <a:lnTo>
                      <a:pt x="15637" y="428"/>
                    </a:lnTo>
                    <a:lnTo>
                      <a:pt x="15063" y="353"/>
                    </a:lnTo>
                    <a:lnTo>
                      <a:pt x="14523" y="279"/>
                    </a:lnTo>
                    <a:lnTo>
                      <a:pt x="14040" y="167"/>
                    </a:lnTo>
                    <a:lnTo>
                      <a:pt x="13635" y="93"/>
                    </a:lnTo>
                    <a:lnTo>
                      <a:pt x="13331" y="18"/>
                    </a:lnTo>
                    <a:lnTo>
                      <a:pt x="13117" y="18"/>
                    </a:lnTo>
                    <a:lnTo>
                      <a:pt x="12982" y="18"/>
                    </a:lnTo>
                    <a:lnTo>
                      <a:pt x="12858" y="130"/>
                    </a:lnTo>
                    <a:lnTo>
                      <a:pt x="12723" y="279"/>
                    </a:lnTo>
                    <a:lnTo>
                      <a:pt x="12622" y="446"/>
                    </a:lnTo>
                    <a:lnTo>
                      <a:pt x="12510" y="670"/>
                    </a:lnTo>
                    <a:lnTo>
                      <a:pt x="12419" y="912"/>
                    </a:lnTo>
                    <a:lnTo>
                      <a:pt x="12363" y="1210"/>
                    </a:lnTo>
                    <a:lnTo>
                      <a:pt x="12318" y="1526"/>
                    </a:lnTo>
                    <a:lnTo>
                      <a:pt x="12273" y="1843"/>
                    </a:lnTo>
                    <a:lnTo>
                      <a:pt x="12251" y="2215"/>
                    </a:lnTo>
                    <a:lnTo>
                      <a:pt x="12273" y="2532"/>
                    </a:lnTo>
                    <a:lnTo>
                      <a:pt x="12318" y="2886"/>
                    </a:lnTo>
                    <a:lnTo>
                      <a:pt x="12386" y="3240"/>
                    </a:lnTo>
                    <a:lnTo>
                      <a:pt x="12464" y="3556"/>
                    </a:lnTo>
                    <a:lnTo>
                      <a:pt x="12577" y="3891"/>
                    </a:lnTo>
                    <a:lnTo>
                      <a:pt x="12746" y="4171"/>
                    </a:lnTo>
                    <a:lnTo>
                      <a:pt x="12926" y="4487"/>
                    </a:lnTo>
                    <a:lnTo>
                      <a:pt x="13050" y="4860"/>
                    </a:lnTo>
                    <a:lnTo>
                      <a:pt x="13162" y="5251"/>
                    </a:lnTo>
                    <a:lnTo>
                      <a:pt x="13218" y="5604"/>
                    </a:lnTo>
                    <a:lnTo>
                      <a:pt x="13263" y="5995"/>
                    </a:lnTo>
                    <a:lnTo>
                      <a:pt x="13241" y="6386"/>
                    </a:lnTo>
                    <a:lnTo>
                      <a:pt x="13218" y="6740"/>
                    </a:lnTo>
                    <a:lnTo>
                      <a:pt x="13139" y="7094"/>
                    </a:lnTo>
                    <a:lnTo>
                      <a:pt x="13050" y="7429"/>
                    </a:lnTo>
                    <a:lnTo>
                      <a:pt x="12903" y="7746"/>
                    </a:lnTo>
                    <a:lnTo>
                      <a:pt x="12723" y="8025"/>
                    </a:lnTo>
                    <a:lnTo>
                      <a:pt x="12532" y="8286"/>
                    </a:lnTo>
                    <a:lnTo>
                      <a:pt x="12318" y="8491"/>
                    </a:lnTo>
                    <a:lnTo>
                      <a:pt x="12060" y="8677"/>
                    </a:lnTo>
                    <a:lnTo>
                      <a:pt x="11756" y="8788"/>
                    </a:lnTo>
                    <a:lnTo>
                      <a:pt x="11452" y="8826"/>
                    </a:lnTo>
                    <a:lnTo>
                      <a:pt x="11283" y="8826"/>
                    </a:lnTo>
                    <a:lnTo>
                      <a:pt x="11126" y="8826"/>
                    </a:lnTo>
                    <a:lnTo>
                      <a:pt x="11002" y="8788"/>
                    </a:lnTo>
                    <a:lnTo>
                      <a:pt x="10845" y="8714"/>
                    </a:lnTo>
                    <a:lnTo>
                      <a:pt x="10721" y="8640"/>
                    </a:lnTo>
                    <a:lnTo>
                      <a:pt x="10608" y="8565"/>
                    </a:lnTo>
                    <a:lnTo>
                      <a:pt x="10485" y="8453"/>
                    </a:lnTo>
                    <a:lnTo>
                      <a:pt x="10372" y="8323"/>
                    </a:lnTo>
                    <a:lnTo>
                      <a:pt x="10181" y="8062"/>
                    </a:lnTo>
                    <a:lnTo>
                      <a:pt x="10035" y="7746"/>
                    </a:lnTo>
                    <a:lnTo>
                      <a:pt x="9900" y="7392"/>
                    </a:lnTo>
                    <a:lnTo>
                      <a:pt x="9787" y="7001"/>
                    </a:lnTo>
                    <a:lnTo>
                      <a:pt x="9731" y="6610"/>
                    </a:lnTo>
                    <a:lnTo>
                      <a:pt x="9686" y="6219"/>
                    </a:lnTo>
                    <a:lnTo>
                      <a:pt x="9663" y="5772"/>
                    </a:lnTo>
                    <a:lnTo>
                      <a:pt x="9686" y="5381"/>
                    </a:lnTo>
                    <a:lnTo>
                      <a:pt x="9753" y="4990"/>
                    </a:lnTo>
                    <a:lnTo>
                      <a:pt x="9832" y="4636"/>
                    </a:lnTo>
                    <a:lnTo>
                      <a:pt x="9945" y="4320"/>
                    </a:lnTo>
                    <a:lnTo>
                      <a:pt x="10068" y="4022"/>
                    </a:lnTo>
                    <a:lnTo>
                      <a:pt x="10203" y="3817"/>
                    </a:lnTo>
                    <a:lnTo>
                      <a:pt x="10316" y="3593"/>
                    </a:lnTo>
                    <a:lnTo>
                      <a:pt x="10395" y="3351"/>
                    </a:lnTo>
                    <a:lnTo>
                      <a:pt x="10462" y="3109"/>
                    </a:lnTo>
                    <a:lnTo>
                      <a:pt x="10507" y="2848"/>
                    </a:lnTo>
                    <a:lnTo>
                      <a:pt x="10530" y="2606"/>
                    </a:lnTo>
                    <a:lnTo>
                      <a:pt x="10507" y="2346"/>
                    </a:lnTo>
                    <a:lnTo>
                      <a:pt x="10462" y="2141"/>
                    </a:lnTo>
                    <a:lnTo>
                      <a:pt x="10395" y="1880"/>
                    </a:lnTo>
                    <a:lnTo>
                      <a:pt x="10293" y="1638"/>
                    </a:lnTo>
                    <a:lnTo>
                      <a:pt x="10158" y="1415"/>
                    </a:lnTo>
                    <a:lnTo>
                      <a:pt x="9967" y="1210"/>
                    </a:lnTo>
                    <a:lnTo>
                      <a:pt x="9753" y="986"/>
                    </a:lnTo>
                    <a:lnTo>
                      <a:pt x="9495" y="819"/>
                    </a:lnTo>
                    <a:lnTo>
                      <a:pt x="9191" y="670"/>
                    </a:lnTo>
                    <a:lnTo>
                      <a:pt x="8842" y="521"/>
                    </a:lnTo>
                    <a:lnTo>
                      <a:pt x="8471" y="446"/>
                    </a:lnTo>
                    <a:lnTo>
                      <a:pt x="7998" y="428"/>
                    </a:lnTo>
                    <a:lnTo>
                      <a:pt x="7413" y="428"/>
                    </a:lnTo>
                    <a:lnTo>
                      <a:pt x="6817" y="446"/>
                    </a:lnTo>
                    <a:lnTo>
                      <a:pt x="6187" y="521"/>
                    </a:lnTo>
                    <a:lnTo>
                      <a:pt x="5602" y="633"/>
                    </a:lnTo>
                    <a:lnTo>
                      <a:pt x="5107" y="744"/>
                    </a:lnTo>
                    <a:lnTo>
                      <a:pt x="4725" y="856"/>
                    </a:lnTo>
                    <a:lnTo>
                      <a:pt x="4848" y="1564"/>
                    </a:lnTo>
                    <a:lnTo>
                      <a:pt x="5028" y="2495"/>
                    </a:lnTo>
                    <a:lnTo>
                      <a:pt x="5175" y="3556"/>
                    </a:lnTo>
                    <a:lnTo>
                      <a:pt x="5298" y="4673"/>
                    </a:lnTo>
                    <a:lnTo>
                      <a:pt x="5343" y="5213"/>
                    </a:lnTo>
                    <a:lnTo>
                      <a:pt x="5388" y="5753"/>
                    </a:lnTo>
                    <a:lnTo>
                      <a:pt x="5411" y="6275"/>
                    </a:lnTo>
                    <a:lnTo>
                      <a:pt x="5411" y="6740"/>
                    </a:lnTo>
                    <a:lnTo>
                      <a:pt x="5366" y="7168"/>
                    </a:lnTo>
                    <a:lnTo>
                      <a:pt x="5321" y="7541"/>
                    </a:lnTo>
                    <a:lnTo>
                      <a:pt x="5287" y="7708"/>
                    </a:lnTo>
                    <a:lnTo>
                      <a:pt x="5242" y="7857"/>
                    </a:lnTo>
                    <a:lnTo>
                      <a:pt x="5197" y="7969"/>
                    </a:lnTo>
                    <a:lnTo>
                      <a:pt x="5130" y="8062"/>
                    </a:lnTo>
                    <a:lnTo>
                      <a:pt x="5006" y="8248"/>
                    </a:lnTo>
                    <a:lnTo>
                      <a:pt x="4848" y="8397"/>
                    </a:lnTo>
                    <a:lnTo>
                      <a:pt x="4725" y="8528"/>
                    </a:lnTo>
                    <a:lnTo>
                      <a:pt x="4567" y="8640"/>
                    </a:lnTo>
                    <a:lnTo>
                      <a:pt x="4421" y="8714"/>
                    </a:lnTo>
                    <a:lnTo>
                      <a:pt x="4263" y="8751"/>
                    </a:lnTo>
                    <a:lnTo>
                      <a:pt x="4095" y="8788"/>
                    </a:lnTo>
                    <a:lnTo>
                      <a:pt x="3948" y="8788"/>
                    </a:lnTo>
                    <a:lnTo>
                      <a:pt x="3791" y="8751"/>
                    </a:lnTo>
                    <a:lnTo>
                      <a:pt x="3667" y="8714"/>
                    </a:lnTo>
                    <a:lnTo>
                      <a:pt x="3510" y="8677"/>
                    </a:lnTo>
                    <a:lnTo>
                      <a:pt x="3386" y="8602"/>
                    </a:lnTo>
                    <a:lnTo>
                      <a:pt x="3251" y="8491"/>
                    </a:lnTo>
                    <a:lnTo>
                      <a:pt x="3127" y="8360"/>
                    </a:lnTo>
                    <a:lnTo>
                      <a:pt x="3015" y="8248"/>
                    </a:lnTo>
                    <a:lnTo>
                      <a:pt x="2925" y="8062"/>
                    </a:lnTo>
                    <a:lnTo>
                      <a:pt x="2778" y="7857"/>
                    </a:lnTo>
                    <a:lnTo>
                      <a:pt x="2610" y="7671"/>
                    </a:lnTo>
                    <a:lnTo>
                      <a:pt x="2407" y="7541"/>
                    </a:lnTo>
                    <a:lnTo>
                      <a:pt x="2171" y="7466"/>
                    </a:lnTo>
                    <a:lnTo>
                      <a:pt x="1957" y="7429"/>
                    </a:lnTo>
                    <a:lnTo>
                      <a:pt x="1698" y="7429"/>
                    </a:lnTo>
                    <a:lnTo>
                      <a:pt x="1462" y="7466"/>
                    </a:lnTo>
                    <a:lnTo>
                      <a:pt x="1226" y="7559"/>
                    </a:lnTo>
                    <a:lnTo>
                      <a:pt x="989" y="7708"/>
                    </a:lnTo>
                    <a:lnTo>
                      <a:pt x="776" y="7932"/>
                    </a:lnTo>
                    <a:lnTo>
                      <a:pt x="551" y="8211"/>
                    </a:lnTo>
                    <a:lnTo>
                      <a:pt x="382" y="8528"/>
                    </a:lnTo>
                    <a:lnTo>
                      <a:pt x="315" y="8714"/>
                    </a:lnTo>
                    <a:lnTo>
                      <a:pt x="236" y="8919"/>
                    </a:lnTo>
                    <a:lnTo>
                      <a:pt x="191" y="9142"/>
                    </a:lnTo>
                    <a:lnTo>
                      <a:pt x="123" y="9347"/>
                    </a:lnTo>
                    <a:lnTo>
                      <a:pt x="78" y="9608"/>
                    </a:lnTo>
                    <a:lnTo>
                      <a:pt x="56" y="9887"/>
                    </a:lnTo>
                    <a:lnTo>
                      <a:pt x="33" y="10185"/>
                    </a:lnTo>
                    <a:lnTo>
                      <a:pt x="33" y="10464"/>
                    </a:lnTo>
                    <a:lnTo>
                      <a:pt x="33" y="10706"/>
                    </a:lnTo>
                    <a:lnTo>
                      <a:pt x="56" y="10967"/>
                    </a:lnTo>
                    <a:lnTo>
                      <a:pt x="78" y="11172"/>
                    </a:lnTo>
                    <a:lnTo>
                      <a:pt x="123" y="11395"/>
                    </a:lnTo>
                    <a:lnTo>
                      <a:pt x="168" y="11600"/>
                    </a:lnTo>
                    <a:lnTo>
                      <a:pt x="236" y="11786"/>
                    </a:lnTo>
                    <a:lnTo>
                      <a:pt x="292" y="11973"/>
                    </a:lnTo>
                    <a:lnTo>
                      <a:pt x="382" y="12140"/>
                    </a:lnTo>
                    <a:lnTo>
                      <a:pt x="540" y="12419"/>
                    </a:lnTo>
                    <a:lnTo>
                      <a:pt x="731" y="12680"/>
                    </a:lnTo>
                    <a:lnTo>
                      <a:pt x="944" y="12866"/>
                    </a:lnTo>
                    <a:lnTo>
                      <a:pt x="1158" y="12997"/>
                    </a:lnTo>
                    <a:lnTo>
                      <a:pt x="1395" y="13108"/>
                    </a:lnTo>
                    <a:lnTo>
                      <a:pt x="1608" y="13183"/>
                    </a:lnTo>
                    <a:lnTo>
                      <a:pt x="1856" y="13183"/>
                    </a:lnTo>
                    <a:lnTo>
                      <a:pt x="2070" y="13146"/>
                    </a:lnTo>
                    <a:lnTo>
                      <a:pt x="2261" y="13071"/>
                    </a:lnTo>
                    <a:lnTo>
                      <a:pt x="2430" y="12960"/>
                    </a:lnTo>
                    <a:lnTo>
                      <a:pt x="2587" y="12792"/>
                    </a:lnTo>
                    <a:lnTo>
                      <a:pt x="2688" y="12606"/>
                    </a:lnTo>
                    <a:lnTo>
                      <a:pt x="2801" y="12419"/>
                    </a:lnTo>
                    <a:lnTo>
                      <a:pt x="2925" y="12289"/>
                    </a:lnTo>
                    <a:lnTo>
                      <a:pt x="3082" y="12177"/>
                    </a:lnTo>
                    <a:lnTo>
                      <a:pt x="3228" y="12103"/>
                    </a:lnTo>
                    <a:lnTo>
                      <a:pt x="3408" y="12103"/>
                    </a:lnTo>
                    <a:lnTo>
                      <a:pt x="3577" y="12103"/>
                    </a:lnTo>
                    <a:lnTo>
                      <a:pt x="3723" y="12177"/>
                    </a:lnTo>
                    <a:lnTo>
                      <a:pt x="3903" y="12252"/>
                    </a:lnTo>
                    <a:lnTo>
                      <a:pt x="4072" y="12364"/>
                    </a:lnTo>
                    <a:lnTo>
                      <a:pt x="4230" y="12494"/>
                    </a:lnTo>
                    <a:lnTo>
                      <a:pt x="4353" y="12643"/>
                    </a:lnTo>
                    <a:lnTo>
                      <a:pt x="4488" y="12829"/>
                    </a:lnTo>
                    <a:lnTo>
                      <a:pt x="4567" y="13034"/>
                    </a:lnTo>
                    <a:lnTo>
                      <a:pt x="4657" y="13257"/>
                    </a:lnTo>
                    <a:lnTo>
                      <a:pt x="4702" y="13462"/>
                    </a:lnTo>
                    <a:lnTo>
                      <a:pt x="4725" y="13686"/>
                    </a:lnTo>
                    <a:lnTo>
                      <a:pt x="4702" y="14282"/>
                    </a:lnTo>
                    <a:lnTo>
                      <a:pt x="4657" y="15045"/>
                    </a:lnTo>
                    <a:lnTo>
                      <a:pt x="4612" y="15976"/>
                    </a:lnTo>
                    <a:lnTo>
                      <a:pt x="4590" y="16926"/>
                    </a:lnTo>
                    <a:lnTo>
                      <a:pt x="4567" y="17968"/>
                    </a:lnTo>
                    <a:lnTo>
                      <a:pt x="4567" y="19011"/>
                    </a:lnTo>
                    <a:lnTo>
                      <a:pt x="4590" y="19514"/>
                    </a:lnTo>
                    <a:lnTo>
                      <a:pt x="4612" y="19980"/>
                    </a:lnTo>
                    <a:lnTo>
                      <a:pt x="4657" y="20426"/>
                    </a:lnTo>
                    <a:lnTo>
                      <a:pt x="4725" y="20836"/>
                    </a:lnTo>
                    <a:lnTo>
                      <a:pt x="4848" y="20929"/>
                    </a:lnTo>
                    <a:lnTo>
                      <a:pt x="5040" y="21004"/>
                    </a:lnTo>
                    <a:lnTo>
                      <a:pt x="5265" y="21078"/>
                    </a:lnTo>
                    <a:lnTo>
                      <a:pt x="5478" y="21115"/>
                    </a:lnTo>
                    <a:lnTo>
                      <a:pt x="6041" y="21115"/>
                    </a:lnTo>
                    <a:lnTo>
                      <a:pt x="6637" y="21078"/>
                    </a:lnTo>
                    <a:lnTo>
                      <a:pt x="7312" y="21004"/>
                    </a:lnTo>
                    <a:lnTo>
                      <a:pt x="7998" y="20929"/>
                    </a:lnTo>
                    <a:lnTo>
                      <a:pt x="8696" y="20855"/>
                    </a:lnTo>
                    <a:lnTo>
                      <a:pt x="9360" y="20836"/>
                    </a:lnTo>
                    <a:close/>
                  </a:path>
                </a:pathLst>
              </a:custGeom>
              <a:grpFill/>
              <a:ln w="0">
                <a:solidFill>
                  <a:schemeClr val="bg1">
                    <a:alpha val="36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4572322" y="774481"/>
              <a:ext cx="815975" cy="817563"/>
            </a:xfrm>
            <a:custGeom>
              <a:avLst/>
              <a:gdLst>
                <a:gd name="T0" fmla="*/ 760 w 1027"/>
                <a:gd name="T1" fmla="*/ 633 h 1028"/>
                <a:gd name="T2" fmla="*/ 834 w 1027"/>
                <a:gd name="T3" fmla="*/ 611 h 1028"/>
                <a:gd name="T4" fmla="*/ 888 w 1027"/>
                <a:gd name="T5" fmla="*/ 549 h 1028"/>
                <a:gd name="T6" fmla="*/ 876 w 1027"/>
                <a:gd name="T7" fmla="*/ 471 h 1028"/>
                <a:gd name="T8" fmla="*/ 820 w 1027"/>
                <a:gd name="T9" fmla="*/ 399 h 1028"/>
                <a:gd name="T10" fmla="*/ 635 w 1027"/>
                <a:gd name="T11" fmla="*/ 565 h 1028"/>
                <a:gd name="T12" fmla="*/ 320 w 1027"/>
                <a:gd name="T13" fmla="*/ 659 h 1028"/>
                <a:gd name="T14" fmla="*/ 257 w 1027"/>
                <a:gd name="T15" fmla="*/ 681 h 1028"/>
                <a:gd name="T16" fmla="*/ 311 w 1027"/>
                <a:gd name="T17" fmla="*/ 577 h 1028"/>
                <a:gd name="T18" fmla="*/ 320 w 1027"/>
                <a:gd name="T19" fmla="*/ 403 h 1028"/>
                <a:gd name="T20" fmla="*/ 499 w 1027"/>
                <a:gd name="T21" fmla="*/ 272 h 1028"/>
                <a:gd name="T22" fmla="*/ 480 w 1027"/>
                <a:gd name="T23" fmla="*/ 229 h 1028"/>
                <a:gd name="T24" fmla="*/ 503 w 1027"/>
                <a:gd name="T25" fmla="*/ 191 h 1028"/>
                <a:gd name="T26" fmla="*/ 547 w 1027"/>
                <a:gd name="T27" fmla="*/ 265 h 1028"/>
                <a:gd name="T28" fmla="*/ 585 w 1027"/>
                <a:gd name="T29" fmla="*/ 339 h 1028"/>
                <a:gd name="T30" fmla="*/ 745 w 1027"/>
                <a:gd name="T31" fmla="*/ 256 h 1028"/>
                <a:gd name="T32" fmla="*/ 696 w 1027"/>
                <a:gd name="T33" fmla="*/ 173 h 1028"/>
                <a:gd name="T34" fmla="*/ 635 w 1027"/>
                <a:gd name="T35" fmla="*/ 137 h 1028"/>
                <a:gd name="T36" fmla="*/ 592 w 1027"/>
                <a:gd name="T37" fmla="*/ 126 h 1028"/>
                <a:gd name="T38" fmla="*/ 780 w 1027"/>
                <a:gd name="T39" fmla="*/ 75 h 1028"/>
                <a:gd name="T40" fmla="*/ 936 w 1027"/>
                <a:gd name="T41" fmla="*/ 222 h 1028"/>
                <a:gd name="T42" fmla="*/ 1019 w 1027"/>
                <a:gd name="T43" fmla="*/ 423 h 1028"/>
                <a:gd name="T44" fmla="*/ 1004 w 1027"/>
                <a:gd name="T45" fmla="*/ 667 h 1028"/>
                <a:gd name="T46" fmla="*/ 876 w 1027"/>
                <a:gd name="T47" fmla="*/ 877 h 1028"/>
                <a:gd name="T48" fmla="*/ 666 w 1027"/>
                <a:gd name="T49" fmla="*/ 1005 h 1028"/>
                <a:gd name="T50" fmla="*/ 410 w 1027"/>
                <a:gd name="T51" fmla="*/ 1018 h 1028"/>
                <a:gd name="T52" fmla="*/ 186 w 1027"/>
                <a:gd name="T53" fmla="*/ 911 h 1028"/>
                <a:gd name="T54" fmla="*/ 40 w 1027"/>
                <a:gd name="T55" fmla="*/ 713 h 1028"/>
                <a:gd name="T56" fmla="*/ 2 w 1027"/>
                <a:gd name="T57" fmla="*/ 461 h 1028"/>
                <a:gd name="T58" fmla="*/ 87 w 1027"/>
                <a:gd name="T59" fmla="*/ 227 h 1028"/>
                <a:gd name="T60" fmla="*/ 268 w 1027"/>
                <a:gd name="T61" fmla="*/ 62 h 1028"/>
                <a:gd name="T62" fmla="*/ 512 w 1027"/>
                <a:gd name="T63" fmla="*/ 0 h 1028"/>
                <a:gd name="T64" fmla="*/ 578 w 1027"/>
                <a:gd name="T65" fmla="*/ 4 h 1028"/>
                <a:gd name="T66" fmla="*/ 579 w 1027"/>
                <a:gd name="T67" fmla="*/ 123 h 1028"/>
                <a:gd name="T68" fmla="*/ 509 w 1027"/>
                <a:gd name="T69" fmla="*/ 116 h 1028"/>
                <a:gd name="T70" fmla="*/ 420 w 1027"/>
                <a:gd name="T71" fmla="*/ 122 h 1028"/>
                <a:gd name="T72" fmla="*/ 375 w 1027"/>
                <a:gd name="T73" fmla="*/ 135 h 1028"/>
                <a:gd name="T74" fmla="*/ 433 w 1027"/>
                <a:gd name="T75" fmla="*/ 143 h 1028"/>
                <a:gd name="T76" fmla="*/ 453 w 1027"/>
                <a:gd name="T77" fmla="*/ 200 h 1028"/>
                <a:gd name="T78" fmla="*/ 404 w 1027"/>
                <a:gd name="T79" fmla="*/ 174 h 1028"/>
                <a:gd name="T80" fmla="*/ 339 w 1027"/>
                <a:gd name="T81" fmla="*/ 191 h 1028"/>
                <a:gd name="T82" fmla="*/ 277 w 1027"/>
                <a:gd name="T83" fmla="*/ 263 h 1028"/>
                <a:gd name="T84" fmla="*/ 298 w 1027"/>
                <a:gd name="T85" fmla="*/ 334 h 1028"/>
                <a:gd name="T86" fmla="*/ 165 w 1027"/>
                <a:gd name="T87" fmla="*/ 469 h 1028"/>
                <a:gd name="T88" fmla="*/ 127 w 1027"/>
                <a:gd name="T89" fmla="*/ 569 h 1028"/>
                <a:gd name="T90" fmla="*/ 154 w 1027"/>
                <a:gd name="T91" fmla="*/ 674 h 1028"/>
                <a:gd name="T92" fmla="*/ 213 w 1027"/>
                <a:gd name="T93" fmla="*/ 775 h 1028"/>
                <a:gd name="T94" fmla="*/ 267 w 1027"/>
                <a:gd name="T95" fmla="*/ 830 h 1028"/>
                <a:gd name="T96" fmla="*/ 259 w 1027"/>
                <a:gd name="T97" fmla="*/ 809 h 1028"/>
                <a:gd name="T98" fmla="*/ 257 w 1027"/>
                <a:gd name="T99" fmla="*/ 681 h 1028"/>
                <a:gd name="T100" fmla="*/ 284 w 1027"/>
                <a:gd name="T101" fmla="*/ 755 h 1028"/>
                <a:gd name="T102" fmla="*/ 305 w 1027"/>
                <a:gd name="T103" fmla="*/ 822 h 1028"/>
                <a:gd name="T104" fmla="*/ 377 w 1027"/>
                <a:gd name="T105" fmla="*/ 847 h 1028"/>
                <a:gd name="T106" fmla="*/ 470 w 1027"/>
                <a:gd name="T107" fmla="*/ 843 h 1028"/>
                <a:gd name="T108" fmla="*/ 633 w 1027"/>
                <a:gd name="T109" fmla="*/ 852 h 1028"/>
                <a:gd name="T110" fmla="*/ 709 w 1027"/>
                <a:gd name="T111" fmla="*/ 849 h 1028"/>
                <a:gd name="T112" fmla="*/ 805 w 1027"/>
                <a:gd name="T113" fmla="*/ 794 h 1028"/>
                <a:gd name="T114" fmla="*/ 870 w 1027"/>
                <a:gd name="T115" fmla="*/ 698 h 1028"/>
                <a:gd name="T116" fmla="*/ 910 w 1027"/>
                <a:gd name="T117" fmla="*/ 575 h 1028"/>
                <a:gd name="T118" fmla="*/ 866 w 1027"/>
                <a:gd name="T119" fmla="*/ 633 h 1028"/>
                <a:gd name="T120" fmla="*/ 743 w 1027"/>
                <a:gd name="T121" fmla="*/ 670 h 1028"/>
                <a:gd name="T122" fmla="*/ 639 w 1027"/>
                <a:gd name="T123" fmla="*/ 671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27" h="1028">
                  <a:moveTo>
                    <a:pt x="719" y="582"/>
                  </a:moveTo>
                  <a:lnTo>
                    <a:pt x="749" y="629"/>
                  </a:lnTo>
                  <a:lnTo>
                    <a:pt x="750" y="630"/>
                  </a:lnTo>
                  <a:lnTo>
                    <a:pt x="753" y="632"/>
                  </a:lnTo>
                  <a:lnTo>
                    <a:pt x="760" y="633"/>
                  </a:lnTo>
                  <a:lnTo>
                    <a:pt x="769" y="633"/>
                  </a:lnTo>
                  <a:lnTo>
                    <a:pt x="781" y="632"/>
                  </a:lnTo>
                  <a:lnTo>
                    <a:pt x="796" y="628"/>
                  </a:lnTo>
                  <a:lnTo>
                    <a:pt x="813" y="621"/>
                  </a:lnTo>
                  <a:lnTo>
                    <a:pt x="834" y="611"/>
                  </a:lnTo>
                  <a:lnTo>
                    <a:pt x="851" y="599"/>
                  </a:lnTo>
                  <a:lnTo>
                    <a:pt x="865" y="588"/>
                  </a:lnTo>
                  <a:lnTo>
                    <a:pt x="875" y="575"/>
                  </a:lnTo>
                  <a:lnTo>
                    <a:pt x="883" y="562"/>
                  </a:lnTo>
                  <a:lnTo>
                    <a:pt x="888" y="549"/>
                  </a:lnTo>
                  <a:lnTo>
                    <a:pt x="890" y="535"/>
                  </a:lnTo>
                  <a:lnTo>
                    <a:pt x="891" y="522"/>
                  </a:lnTo>
                  <a:lnTo>
                    <a:pt x="890" y="508"/>
                  </a:lnTo>
                  <a:lnTo>
                    <a:pt x="886" y="490"/>
                  </a:lnTo>
                  <a:lnTo>
                    <a:pt x="876" y="471"/>
                  </a:lnTo>
                  <a:lnTo>
                    <a:pt x="865" y="452"/>
                  </a:lnTo>
                  <a:lnTo>
                    <a:pt x="851" y="434"/>
                  </a:lnTo>
                  <a:lnTo>
                    <a:pt x="838" y="419"/>
                  </a:lnTo>
                  <a:lnTo>
                    <a:pt x="827" y="407"/>
                  </a:lnTo>
                  <a:lnTo>
                    <a:pt x="820" y="399"/>
                  </a:lnTo>
                  <a:lnTo>
                    <a:pt x="817" y="396"/>
                  </a:lnTo>
                  <a:lnTo>
                    <a:pt x="660" y="489"/>
                  </a:lnTo>
                  <a:lnTo>
                    <a:pt x="719" y="582"/>
                  </a:lnTo>
                  <a:lnTo>
                    <a:pt x="635" y="612"/>
                  </a:lnTo>
                  <a:lnTo>
                    <a:pt x="635" y="565"/>
                  </a:lnTo>
                  <a:lnTo>
                    <a:pt x="514" y="750"/>
                  </a:lnTo>
                  <a:lnTo>
                    <a:pt x="547" y="802"/>
                  </a:lnTo>
                  <a:lnTo>
                    <a:pt x="474" y="802"/>
                  </a:lnTo>
                  <a:lnTo>
                    <a:pt x="474" y="659"/>
                  </a:lnTo>
                  <a:lnTo>
                    <a:pt x="320" y="659"/>
                  </a:lnTo>
                  <a:lnTo>
                    <a:pt x="318" y="662"/>
                  </a:lnTo>
                  <a:lnTo>
                    <a:pt x="311" y="670"/>
                  </a:lnTo>
                  <a:lnTo>
                    <a:pt x="302" y="683"/>
                  </a:lnTo>
                  <a:lnTo>
                    <a:pt x="294" y="703"/>
                  </a:lnTo>
                  <a:lnTo>
                    <a:pt x="257" y="681"/>
                  </a:lnTo>
                  <a:lnTo>
                    <a:pt x="265" y="663"/>
                  </a:lnTo>
                  <a:lnTo>
                    <a:pt x="275" y="641"/>
                  </a:lnTo>
                  <a:lnTo>
                    <a:pt x="288" y="619"/>
                  </a:lnTo>
                  <a:lnTo>
                    <a:pt x="299" y="597"/>
                  </a:lnTo>
                  <a:lnTo>
                    <a:pt x="311" y="577"/>
                  </a:lnTo>
                  <a:lnTo>
                    <a:pt x="320" y="562"/>
                  </a:lnTo>
                  <a:lnTo>
                    <a:pt x="326" y="551"/>
                  </a:lnTo>
                  <a:lnTo>
                    <a:pt x="328" y="547"/>
                  </a:lnTo>
                  <a:lnTo>
                    <a:pt x="410" y="596"/>
                  </a:lnTo>
                  <a:lnTo>
                    <a:pt x="320" y="403"/>
                  </a:lnTo>
                  <a:lnTo>
                    <a:pt x="260" y="407"/>
                  </a:lnTo>
                  <a:lnTo>
                    <a:pt x="298" y="334"/>
                  </a:lnTo>
                  <a:lnTo>
                    <a:pt x="409" y="408"/>
                  </a:lnTo>
                  <a:lnTo>
                    <a:pt x="499" y="273"/>
                  </a:lnTo>
                  <a:lnTo>
                    <a:pt x="499" y="272"/>
                  </a:lnTo>
                  <a:lnTo>
                    <a:pt x="497" y="267"/>
                  </a:lnTo>
                  <a:lnTo>
                    <a:pt x="495" y="260"/>
                  </a:lnTo>
                  <a:lnTo>
                    <a:pt x="492" y="251"/>
                  </a:lnTo>
                  <a:lnTo>
                    <a:pt x="487" y="241"/>
                  </a:lnTo>
                  <a:lnTo>
                    <a:pt x="480" y="229"/>
                  </a:lnTo>
                  <a:lnTo>
                    <a:pt x="470" y="218"/>
                  </a:lnTo>
                  <a:lnTo>
                    <a:pt x="457" y="205"/>
                  </a:lnTo>
                  <a:lnTo>
                    <a:pt x="492" y="179"/>
                  </a:lnTo>
                  <a:lnTo>
                    <a:pt x="497" y="184"/>
                  </a:lnTo>
                  <a:lnTo>
                    <a:pt x="503" y="191"/>
                  </a:lnTo>
                  <a:lnTo>
                    <a:pt x="508" y="198"/>
                  </a:lnTo>
                  <a:lnTo>
                    <a:pt x="514" y="205"/>
                  </a:lnTo>
                  <a:lnTo>
                    <a:pt x="524" y="222"/>
                  </a:lnTo>
                  <a:lnTo>
                    <a:pt x="535" y="242"/>
                  </a:lnTo>
                  <a:lnTo>
                    <a:pt x="547" y="265"/>
                  </a:lnTo>
                  <a:lnTo>
                    <a:pt x="559" y="287"/>
                  </a:lnTo>
                  <a:lnTo>
                    <a:pt x="569" y="306"/>
                  </a:lnTo>
                  <a:lnTo>
                    <a:pt x="577" y="324"/>
                  </a:lnTo>
                  <a:lnTo>
                    <a:pt x="583" y="334"/>
                  </a:lnTo>
                  <a:lnTo>
                    <a:pt x="585" y="339"/>
                  </a:lnTo>
                  <a:lnTo>
                    <a:pt x="491" y="388"/>
                  </a:lnTo>
                  <a:lnTo>
                    <a:pt x="709" y="413"/>
                  </a:lnTo>
                  <a:lnTo>
                    <a:pt x="827" y="219"/>
                  </a:lnTo>
                  <a:lnTo>
                    <a:pt x="746" y="259"/>
                  </a:lnTo>
                  <a:lnTo>
                    <a:pt x="745" y="256"/>
                  </a:lnTo>
                  <a:lnTo>
                    <a:pt x="741" y="244"/>
                  </a:lnTo>
                  <a:lnTo>
                    <a:pt x="734" y="229"/>
                  </a:lnTo>
                  <a:lnTo>
                    <a:pt x="723" y="211"/>
                  </a:lnTo>
                  <a:lnTo>
                    <a:pt x="711" y="192"/>
                  </a:lnTo>
                  <a:lnTo>
                    <a:pt x="696" y="173"/>
                  </a:lnTo>
                  <a:lnTo>
                    <a:pt x="678" y="157"/>
                  </a:lnTo>
                  <a:lnTo>
                    <a:pt x="658" y="145"/>
                  </a:lnTo>
                  <a:lnTo>
                    <a:pt x="651" y="142"/>
                  </a:lnTo>
                  <a:lnTo>
                    <a:pt x="643" y="139"/>
                  </a:lnTo>
                  <a:lnTo>
                    <a:pt x="635" y="137"/>
                  </a:lnTo>
                  <a:lnTo>
                    <a:pt x="626" y="134"/>
                  </a:lnTo>
                  <a:lnTo>
                    <a:pt x="618" y="131"/>
                  </a:lnTo>
                  <a:lnTo>
                    <a:pt x="609" y="129"/>
                  </a:lnTo>
                  <a:lnTo>
                    <a:pt x="601" y="128"/>
                  </a:lnTo>
                  <a:lnTo>
                    <a:pt x="592" y="126"/>
                  </a:lnTo>
                  <a:lnTo>
                    <a:pt x="616" y="10"/>
                  </a:lnTo>
                  <a:lnTo>
                    <a:pt x="660" y="21"/>
                  </a:lnTo>
                  <a:lnTo>
                    <a:pt x="701" y="36"/>
                  </a:lnTo>
                  <a:lnTo>
                    <a:pt x="742" y="54"/>
                  </a:lnTo>
                  <a:lnTo>
                    <a:pt x="780" y="75"/>
                  </a:lnTo>
                  <a:lnTo>
                    <a:pt x="815" y="99"/>
                  </a:lnTo>
                  <a:lnTo>
                    <a:pt x="850" y="126"/>
                  </a:lnTo>
                  <a:lnTo>
                    <a:pt x="881" y="155"/>
                  </a:lnTo>
                  <a:lnTo>
                    <a:pt x="910" y="188"/>
                  </a:lnTo>
                  <a:lnTo>
                    <a:pt x="936" y="222"/>
                  </a:lnTo>
                  <a:lnTo>
                    <a:pt x="959" y="258"/>
                  </a:lnTo>
                  <a:lnTo>
                    <a:pt x="979" y="297"/>
                  </a:lnTo>
                  <a:lnTo>
                    <a:pt x="996" y="338"/>
                  </a:lnTo>
                  <a:lnTo>
                    <a:pt x="1010" y="379"/>
                  </a:lnTo>
                  <a:lnTo>
                    <a:pt x="1019" y="423"/>
                  </a:lnTo>
                  <a:lnTo>
                    <a:pt x="1025" y="468"/>
                  </a:lnTo>
                  <a:lnTo>
                    <a:pt x="1027" y="514"/>
                  </a:lnTo>
                  <a:lnTo>
                    <a:pt x="1025" y="567"/>
                  </a:lnTo>
                  <a:lnTo>
                    <a:pt x="1017" y="618"/>
                  </a:lnTo>
                  <a:lnTo>
                    <a:pt x="1004" y="667"/>
                  </a:lnTo>
                  <a:lnTo>
                    <a:pt x="987" y="713"/>
                  </a:lnTo>
                  <a:lnTo>
                    <a:pt x="965" y="758"/>
                  </a:lnTo>
                  <a:lnTo>
                    <a:pt x="940" y="801"/>
                  </a:lnTo>
                  <a:lnTo>
                    <a:pt x="910" y="841"/>
                  </a:lnTo>
                  <a:lnTo>
                    <a:pt x="876" y="877"/>
                  </a:lnTo>
                  <a:lnTo>
                    <a:pt x="840" y="911"/>
                  </a:lnTo>
                  <a:lnTo>
                    <a:pt x="800" y="941"/>
                  </a:lnTo>
                  <a:lnTo>
                    <a:pt x="758" y="966"/>
                  </a:lnTo>
                  <a:lnTo>
                    <a:pt x="713" y="988"/>
                  </a:lnTo>
                  <a:lnTo>
                    <a:pt x="666" y="1005"/>
                  </a:lnTo>
                  <a:lnTo>
                    <a:pt x="616" y="1018"/>
                  </a:lnTo>
                  <a:lnTo>
                    <a:pt x="565" y="1026"/>
                  </a:lnTo>
                  <a:lnTo>
                    <a:pt x="512" y="1028"/>
                  </a:lnTo>
                  <a:lnTo>
                    <a:pt x="461" y="1026"/>
                  </a:lnTo>
                  <a:lnTo>
                    <a:pt x="410" y="1018"/>
                  </a:lnTo>
                  <a:lnTo>
                    <a:pt x="360" y="1005"/>
                  </a:lnTo>
                  <a:lnTo>
                    <a:pt x="313" y="988"/>
                  </a:lnTo>
                  <a:lnTo>
                    <a:pt x="268" y="966"/>
                  </a:lnTo>
                  <a:lnTo>
                    <a:pt x="227" y="941"/>
                  </a:lnTo>
                  <a:lnTo>
                    <a:pt x="186" y="911"/>
                  </a:lnTo>
                  <a:lnTo>
                    <a:pt x="151" y="877"/>
                  </a:lnTo>
                  <a:lnTo>
                    <a:pt x="117" y="841"/>
                  </a:lnTo>
                  <a:lnTo>
                    <a:pt x="87" y="801"/>
                  </a:lnTo>
                  <a:lnTo>
                    <a:pt x="62" y="758"/>
                  </a:lnTo>
                  <a:lnTo>
                    <a:pt x="40" y="713"/>
                  </a:lnTo>
                  <a:lnTo>
                    <a:pt x="23" y="667"/>
                  </a:lnTo>
                  <a:lnTo>
                    <a:pt x="10" y="618"/>
                  </a:lnTo>
                  <a:lnTo>
                    <a:pt x="2" y="567"/>
                  </a:lnTo>
                  <a:lnTo>
                    <a:pt x="0" y="514"/>
                  </a:lnTo>
                  <a:lnTo>
                    <a:pt x="2" y="461"/>
                  </a:lnTo>
                  <a:lnTo>
                    <a:pt x="10" y="410"/>
                  </a:lnTo>
                  <a:lnTo>
                    <a:pt x="23" y="361"/>
                  </a:lnTo>
                  <a:lnTo>
                    <a:pt x="40" y="315"/>
                  </a:lnTo>
                  <a:lnTo>
                    <a:pt x="62" y="270"/>
                  </a:lnTo>
                  <a:lnTo>
                    <a:pt x="87" y="227"/>
                  </a:lnTo>
                  <a:lnTo>
                    <a:pt x="117" y="187"/>
                  </a:lnTo>
                  <a:lnTo>
                    <a:pt x="151" y="151"/>
                  </a:lnTo>
                  <a:lnTo>
                    <a:pt x="186" y="117"/>
                  </a:lnTo>
                  <a:lnTo>
                    <a:pt x="227" y="87"/>
                  </a:lnTo>
                  <a:lnTo>
                    <a:pt x="268" y="62"/>
                  </a:lnTo>
                  <a:lnTo>
                    <a:pt x="313" y="40"/>
                  </a:lnTo>
                  <a:lnTo>
                    <a:pt x="360" y="23"/>
                  </a:lnTo>
                  <a:lnTo>
                    <a:pt x="410" y="10"/>
                  </a:lnTo>
                  <a:lnTo>
                    <a:pt x="461" y="2"/>
                  </a:lnTo>
                  <a:lnTo>
                    <a:pt x="512" y="0"/>
                  </a:lnTo>
                  <a:lnTo>
                    <a:pt x="526" y="0"/>
                  </a:lnTo>
                  <a:lnTo>
                    <a:pt x="539" y="1"/>
                  </a:lnTo>
                  <a:lnTo>
                    <a:pt x="552" y="1"/>
                  </a:lnTo>
                  <a:lnTo>
                    <a:pt x="565" y="2"/>
                  </a:lnTo>
                  <a:lnTo>
                    <a:pt x="578" y="4"/>
                  </a:lnTo>
                  <a:lnTo>
                    <a:pt x="591" y="6"/>
                  </a:lnTo>
                  <a:lnTo>
                    <a:pt x="603" y="8"/>
                  </a:lnTo>
                  <a:lnTo>
                    <a:pt x="616" y="10"/>
                  </a:lnTo>
                  <a:lnTo>
                    <a:pt x="592" y="126"/>
                  </a:lnTo>
                  <a:lnTo>
                    <a:pt x="579" y="123"/>
                  </a:lnTo>
                  <a:lnTo>
                    <a:pt x="565" y="121"/>
                  </a:lnTo>
                  <a:lnTo>
                    <a:pt x="552" y="120"/>
                  </a:lnTo>
                  <a:lnTo>
                    <a:pt x="538" y="117"/>
                  </a:lnTo>
                  <a:lnTo>
                    <a:pt x="523" y="117"/>
                  </a:lnTo>
                  <a:lnTo>
                    <a:pt x="509" y="116"/>
                  </a:lnTo>
                  <a:lnTo>
                    <a:pt x="494" y="116"/>
                  </a:lnTo>
                  <a:lnTo>
                    <a:pt x="480" y="116"/>
                  </a:lnTo>
                  <a:lnTo>
                    <a:pt x="458" y="117"/>
                  </a:lnTo>
                  <a:lnTo>
                    <a:pt x="438" y="119"/>
                  </a:lnTo>
                  <a:lnTo>
                    <a:pt x="420" y="122"/>
                  </a:lnTo>
                  <a:lnTo>
                    <a:pt x="405" y="126"/>
                  </a:lnTo>
                  <a:lnTo>
                    <a:pt x="393" y="129"/>
                  </a:lnTo>
                  <a:lnTo>
                    <a:pt x="383" y="131"/>
                  </a:lnTo>
                  <a:lnTo>
                    <a:pt x="378" y="134"/>
                  </a:lnTo>
                  <a:lnTo>
                    <a:pt x="375" y="135"/>
                  </a:lnTo>
                  <a:lnTo>
                    <a:pt x="379" y="135"/>
                  </a:lnTo>
                  <a:lnTo>
                    <a:pt x="387" y="135"/>
                  </a:lnTo>
                  <a:lnTo>
                    <a:pt x="398" y="135"/>
                  </a:lnTo>
                  <a:lnTo>
                    <a:pt x="415" y="137"/>
                  </a:lnTo>
                  <a:lnTo>
                    <a:pt x="433" y="143"/>
                  </a:lnTo>
                  <a:lnTo>
                    <a:pt x="453" y="150"/>
                  </a:lnTo>
                  <a:lnTo>
                    <a:pt x="472" y="162"/>
                  </a:lnTo>
                  <a:lnTo>
                    <a:pt x="492" y="179"/>
                  </a:lnTo>
                  <a:lnTo>
                    <a:pt x="457" y="205"/>
                  </a:lnTo>
                  <a:lnTo>
                    <a:pt x="453" y="200"/>
                  </a:lnTo>
                  <a:lnTo>
                    <a:pt x="448" y="197"/>
                  </a:lnTo>
                  <a:lnTo>
                    <a:pt x="443" y="194"/>
                  </a:lnTo>
                  <a:lnTo>
                    <a:pt x="439" y="190"/>
                  </a:lnTo>
                  <a:lnTo>
                    <a:pt x="420" y="180"/>
                  </a:lnTo>
                  <a:lnTo>
                    <a:pt x="404" y="174"/>
                  </a:lnTo>
                  <a:lnTo>
                    <a:pt x="389" y="173"/>
                  </a:lnTo>
                  <a:lnTo>
                    <a:pt x="375" y="174"/>
                  </a:lnTo>
                  <a:lnTo>
                    <a:pt x="363" y="179"/>
                  </a:lnTo>
                  <a:lnTo>
                    <a:pt x="350" y="184"/>
                  </a:lnTo>
                  <a:lnTo>
                    <a:pt x="339" y="191"/>
                  </a:lnTo>
                  <a:lnTo>
                    <a:pt x="327" y="198"/>
                  </a:lnTo>
                  <a:lnTo>
                    <a:pt x="313" y="211"/>
                  </a:lnTo>
                  <a:lnTo>
                    <a:pt x="299" y="227"/>
                  </a:lnTo>
                  <a:lnTo>
                    <a:pt x="288" y="244"/>
                  </a:lnTo>
                  <a:lnTo>
                    <a:pt x="277" y="263"/>
                  </a:lnTo>
                  <a:lnTo>
                    <a:pt x="269" y="280"/>
                  </a:lnTo>
                  <a:lnTo>
                    <a:pt x="264" y="294"/>
                  </a:lnTo>
                  <a:lnTo>
                    <a:pt x="259" y="304"/>
                  </a:lnTo>
                  <a:lnTo>
                    <a:pt x="258" y="308"/>
                  </a:lnTo>
                  <a:lnTo>
                    <a:pt x="298" y="334"/>
                  </a:lnTo>
                  <a:lnTo>
                    <a:pt x="260" y="407"/>
                  </a:lnTo>
                  <a:lnTo>
                    <a:pt x="99" y="416"/>
                  </a:lnTo>
                  <a:lnTo>
                    <a:pt x="174" y="456"/>
                  </a:lnTo>
                  <a:lnTo>
                    <a:pt x="171" y="460"/>
                  </a:lnTo>
                  <a:lnTo>
                    <a:pt x="165" y="469"/>
                  </a:lnTo>
                  <a:lnTo>
                    <a:pt x="157" y="484"/>
                  </a:lnTo>
                  <a:lnTo>
                    <a:pt x="146" y="501"/>
                  </a:lnTo>
                  <a:lnTo>
                    <a:pt x="137" y="523"/>
                  </a:lnTo>
                  <a:lnTo>
                    <a:pt x="130" y="546"/>
                  </a:lnTo>
                  <a:lnTo>
                    <a:pt x="127" y="569"/>
                  </a:lnTo>
                  <a:lnTo>
                    <a:pt x="128" y="592"/>
                  </a:lnTo>
                  <a:lnTo>
                    <a:pt x="132" y="612"/>
                  </a:lnTo>
                  <a:lnTo>
                    <a:pt x="138" y="633"/>
                  </a:lnTo>
                  <a:lnTo>
                    <a:pt x="145" y="653"/>
                  </a:lnTo>
                  <a:lnTo>
                    <a:pt x="154" y="674"/>
                  </a:lnTo>
                  <a:lnTo>
                    <a:pt x="165" y="695"/>
                  </a:lnTo>
                  <a:lnTo>
                    <a:pt x="175" y="717"/>
                  </a:lnTo>
                  <a:lnTo>
                    <a:pt x="188" y="736"/>
                  </a:lnTo>
                  <a:lnTo>
                    <a:pt x="200" y="757"/>
                  </a:lnTo>
                  <a:lnTo>
                    <a:pt x="213" y="775"/>
                  </a:lnTo>
                  <a:lnTo>
                    <a:pt x="227" y="791"/>
                  </a:lnTo>
                  <a:lnTo>
                    <a:pt x="238" y="803"/>
                  </a:lnTo>
                  <a:lnTo>
                    <a:pt x="250" y="815"/>
                  </a:lnTo>
                  <a:lnTo>
                    <a:pt x="260" y="823"/>
                  </a:lnTo>
                  <a:lnTo>
                    <a:pt x="267" y="830"/>
                  </a:lnTo>
                  <a:lnTo>
                    <a:pt x="272" y="833"/>
                  </a:lnTo>
                  <a:lnTo>
                    <a:pt x="274" y="834"/>
                  </a:lnTo>
                  <a:lnTo>
                    <a:pt x="272" y="831"/>
                  </a:lnTo>
                  <a:lnTo>
                    <a:pt x="266" y="823"/>
                  </a:lnTo>
                  <a:lnTo>
                    <a:pt x="259" y="809"/>
                  </a:lnTo>
                  <a:lnTo>
                    <a:pt x="251" y="791"/>
                  </a:lnTo>
                  <a:lnTo>
                    <a:pt x="245" y="768"/>
                  </a:lnTo>
                  <a:lnTo>
                    <a:pt x="243" y="741"/>
                  </a:lnTo>
                  <a:lnTo>
                    <a:pt x="246" y="712"/>
                  </a:lnTo>
                  <a:lnTo>
                    <a:pt x="257" y="681"/>
                  </a:lnTo>
                  <a:lnTo>
                    <a:pt x="294" y="703"/>
                  </a:lnTo>
                  <a:lnTo>
                    <a:pt x="290" y="715"/>
                  </a:lnTo>
                  <a:lnTo>
                    <a:pt x="287" y="726"/>
                  </a:lnTo>
                  <a:lnTo>
                    <a:pt x="286" y="740"/>
                  </a:lnTo>
                  <a:lnTo>
                    <a:pt x="284" y="755"/>
                  </a:lnTo>
                  <a:lnTo>
                    <a:pt x="284" y="776"/>
                  </a:lnTo>
                  <a:lnTo>
                    <a:pt x="288" y="792"/>
                  </a:lnTo>
                  <a:lnTo>
                    <a:pt x="291" y="805"/>
                  </a:lnTo>
                  <a:lnTo>
                    <a:pt x="298" y="814"/>
                  </a:lnTo>
                  <a:lnTo>
                    <a:pt x="305" y="822"/>
                  </a:lnTo>
                  <a:lnTo>
                    <a:pt x="314" y="829"/>
                  </a:lnTo>
                  <a:lnTo>
                    <a:pt x="325" y="834"/>
                  </a:lnTo>
                  <a:lnTo>
                    <a:pt x="336" y="839"/>
                  </a:lnTo>
                  <a:lnTo>
                    <a:pt x="355" y="845"/>
                  </a:lnTo>
                  <a:lnTo>
                    <a:pt x="377" y="847"/>
                  </a:lnTo>
                  <a:lnTo>
                    <a:pt x="400" y="848"/>
                  </a:lnTo>
                  <a:lnTo>
                    <a:pt x="421" y="847"/>
                  </a:lnTo>
                  <a:lnTo>
                    <a:pt x="442" y="846"/>
                  </a:lnTo>
                  <a:lnTo>
                    <a:pt x="459" y="844"/>
                  </a:lnTo>
                  <a:lnTo>
                    <a:pt x="470" y="843"/>
                  </a:lnTo>
                  <a:lnTo>
                    <a:pt x="474" y="841"/>
                  </a:lnTo>
                  <a:lnTo>
                    <a:pt x="474" y="802"/>
                  </a:lnTo>
                  <a:lnTo>
                    <a:pt x="547" y="802"/>
                  </a:lnTo>
                  <a:lnTo>
                    <a:pt x="636" y="942"/>
                  </a:lnTo>
                  <a:lnTo>
                    <a:pt x="633" y="852"/>
                  </a:lnTo>
                  <a:lnTo>
                    <a:pt x="638" y="852"/>
                  </a:lnTo>
                  <a:lnTo>
                    <a:pt x="648" y="853"/>
                  </a:lnTo>
                  <a:lnTo>
                    <a:pt x="666" y="853"/>
                  </a:lnTo>
                  <a:lnTo>
                    <a:pt x="686" y="853"/>
                  </a:lnTo>
                  <a:lnTo>
                    <a:pt x="709" y="849"/>
                  </a:lnTo>
                  <a:lnTo>
                    <a:pt x="732" y="845"/>
                  </a:lnTo>
                  <a:lnTo>
                    <a:pt x="755" y="836"/>
                  </a:lnTo>
                  <a:lnTo>
                    <a:pt x="775" y="823"/>
                  </a:lnTo>
                  <a:lnTo>
                    <a:pt x="790" y="809"/>
                  </a:lnTo>
                  <a:lnTo>
                    <a:pt x="805" y="794"/>
                  </a:lnTo>
                  <a:lnTo>
                    <a:pt x="819" y="777"/>
                  </a:lnTo>
                  <a:lnTo>
                    <a:pt x="833" y="758"/>
                  </a:lnTo>
                  <a:lnTo>
                    <a:pt x="845" y="739"/>
                  </a:lnTo>
                  <a:lnTo>
                    <a:pt x="858" y="719"/>
                  </a:lnTo>
                  <a:lnTo>
                    <a:pt x="870" y="698"/>
                  </a:lnTo>
                  <a:lnTo>
                    <a:pt x="880" y="677"/>
                  </a:lnTo>
                  <a:lnTo>
                    <a:pt x="896" y="637"/>
                  </a:lnTo>
                  <a:lnTo>
                    <a:pt x="905" y="605"/>
                  </a:lnTo>
                  <a:lnTo>
                    <a:pt x="909" y="583"/>
                  </a:lnTo>
                  <a:lnTo>
                    <a:pt x="910" y="575"/>
                  </a:lnTo>
                  <a:lnTo>
                    <a:pt x="909" y="579"/>
                  </a:lnTo>
                  <a:lnTo>
                    <a:pt x="904" y="588"/>
                  </a:lnTo>
                  <a:lnTo>
                    <a:pt x="896" y="602"/>
                  </a:lnTo>
                  <a:lnTo>
                    <a:pt x="883" y="617"/>
                  </a:lnTo>
                  <a:lnTo>
                    <a:pt x="866" y="633"/>
                  </a:lnTo>
                  <a:lnTo>
                    <a:pt x="845" y="648"/>
                  </a:lnTo>
                  <a:lnTo>
                    <a:pt x="819" y="659"/>
                  </a:lnTo>
                  <a:lnTo>
                    <a:pt x="787" y="666"/>
                  </a:lnTo>
                  <a:lnTo>
                    <a:pt x="767" y="668"/>
                  </a:lnTo>
                  <a:lnTo>
                    <a:pt x="743" y="670"/>
                  </a:lnTo>
                  <a:lnTo>
                    <a:pt x="717" y="670"/>
                  </a:lnTo>
                  <a:lnTo>
                    <a:pt x="693" y="671"/>
                  </a:lnTo>
                  <a:lnTo>
                    <a:pt x="670" y="671"/>
                  </a:lnTo>
                  <a:lnTo>
                    <a:pt x="652" y="671"/>
                  </a:lnTo>
                  <a:lnTo>
                    <a:pt x="639" y="671"/>
                  </a:lnTo>
                  <a:lnTo>
                    <a:pt x="635" y="671"/>
                  </a:lnTo>
                  <a:lnTo>
                    <a:pt x="635" y="612"/>
                  </a:lnTo>
                  <a:lnTo>
                    <a:pt x="719" y="582"/>
                  </a:lnTo>
                  <a:close/>
                </a:path>
              </a:pathLst>
            </a:custGeom>
            <a:solidFill>
              <a:schemeClr val="bg1">
                <a:alpha val="6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2242" y="2784410"/>
              <a:ext cx="1944216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dirty="0" smtClean="0">
                  <a:solidFill>
                    <a:srgbClr val="00B0F0"/>
                  </a:solidFill>
                  <a:latin typeface="Impact" panose="020B0806030902050204" pitchFamily="34" charset="0"/>
                </a:rPr>
                <a:t>Six</a:t>
              </a:r>
            </a:p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Contents</a:t>
              </a:r>
              <a:endParaRPr lang="ko-KR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4" name="Form"/>
            <p:cNvSpPr>
              <a:spLocks noEditPoints="1" noChangeArrowheads="1"/>
            </p:cNvSpPr>
            <p:nvPr/>
          </p:nvSpPr>
          <p:spPr bwMode="auto">
            <a:xfrm>
              <a:off x="7596658" y="1478271"/>
              <a:ext cx="792088" cy="929352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10800 h 21600"/>
                <a:gd name="T14" fmla="*/ 4740 w 21600"/>
                <a:gd name="T15" fmla="*/ 1309 h 21600"/>
                <a:gd name="T16" fmla="*/ 19410 w 21600"/>
                <a:gd name="T17" fmla="*/ 1633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21600" h="21600" extrusionOk="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12840" y="18507"/>
                  </a:moveTo>
                  <a:lnTo>
                    <a:pt x="16051" y="18507"/>
                  </a:lnTo>
                  <a:lnTo>
                    <a:pt x="16051" y="19260"/>
                  </a:lnTo>
                  <a:lnTo>
                    <a:pt x="12840" y="19260"/>
                  </a:lnTo>
                  <a:lnTo>
                    <a:pt x="12840" y="18507"/>
                  </a:lnTo>
                  <a:close/>
                </a:path>
                <a:path w="21600" h="21600" extrusionOk="0">
                  <a:moveTo>
                    <a:pt x="16731" y="18507"/>
                  </a:moveTo>
                  <a:lnTo>
                    <a:pt x="19941" y="18507"/>
                  </a:lnTo>
                  <a:lnTo>
                    <a:pt x="19941" y="19260"/>
                  </a:lnTo>
                  <a:lnTo>
                    <a:pt x="16731" y="19260"/>
                  </a:lnTo>
                  <a:lnTo>
                    <a:pt x="16731" y="18507"/>
                  </a:lnTo>
                  <a:close/>
                </a:path>
                <a:path w="21600" h="21600" extrusionOk="0">
                  <a:moveTo>
                    <a:pt x="1913" y="1194"/>
                  </a:moveTo>
                  <a:lnTo>
                    <a:pt x="3699" y="1194"/>
                  </a:lnTo>
                  <a:lnTo>
                    <a:pt x="2678" y="1832"/>
                  </a:lnTo>
                  <a:lnTo>
                    <a:pt x="2296" y="1538"/>
                  </a:lnTo>
                  <a:lnTo>
                    <a:pt x="2125" y="1636"/>
                  </a:lnTo>
                  <a:lnTo>
                    <a:pt x="2700" y="2078"/>
                  </a:lnTo>
                  <a:lnTo>
                    <a:pt x="3699" y="1440"/>
                  </a:lnTo>
                  <a:lnTo>
                    <a:pt x="3699" y="2176"/>
                  </a:lnTo>
                  <a:lnTo>
                    <a:pt x="1913" y="2176"/>
                  </a:lnTo>
                  <a:lnTo>
                    <a:pt x="1913" y="1194"/>
                  </a:lnTo>
                  <a:close/>
                </a:path>
                <a:path w="21600" h="21600" extrusionOk="0">
                  <a:moveTo>
                    <a:pt x="1913" y="2765"/>
                  </a:moveTo>
                  <a:lnTo>
                    <a:pt x="3699" y="2765"/>
                  </a:lnTo>
                  <a:lnTo>
                    <a:pt x="2678" y="3403"/>
                  </a:lnTo>
                  <a:lnTo>
                    <a:pt x="2296" y="3109"/>
                  </a:lnTo>
                  <a:lnTo>
                    <a:pt x="2125" y="3207"/>
                  </a:lnTo>
                  <a:lnTo>
                    <a:pt x="2700" y="3649"/>
                  </a:lnTo>
                  <a:lnTo>
                    <a:pt x="3699" y="3010"/>
                  </a:lnTo>
                  <a:lnTo>
                    <a:pt x="3699" y="3747"/>
                  </a:lnTo>
                  <a:lnTo>
                    <a:pt x="1913" y="3747"/>
                  </a:lnTo>
                  <a:lnTo>
                    <a:pt x="1913" y="2765"/>
                  </a:lnTo>
                  <a:close/>
                </a:path>
                <a:path w="21600" h="21600" extrusionOk="0">
                  <a:moveTo>
                    <a:pt x="1913" y="4336"/>
                  </a:moveTo>
                  <a:lnTo>
                    <a:pt x="3699" y="4336"/>
                  </a:lnTo>
                  <a:lnTo>
                    <a:pt x="2678" y="4974"/>
                  </a:lnTo>
                  <a:lnTo>
                    <a:pt x="2296" y="4680"/>
                  </a:lnTo>
                  <a:lnTo>
                    <a:pt x="2125" y="4778"/>
                  </a:lnTo>
                  <a:lnTo>
                    <a:pt x="2700" y="5220"/>
                  </a:lnTo>
                  <a:lnTo>
                    <a:pt x="3699" y="4581"/>
                  </a:lnTo>
                  <a:lnTo>
                    <a:pt x="3699" y="5318"/>
                  </a:lnTo>
                  <a:lnTo>
                    <a:pt x="1913" y="5318"/>
                  </a:lnTo>
                  <a:lnTo>
                    <a:pt x="1913" y="4336"/>
                  </a:lnTo>
                  <a:close/>
                </a:path>
                <a:path w="21600" h="21600" extrusionOk="0">
                  <a:moveTo>
                    <a:pt x="1913" y="5907"/>
                  </a:moveTo>
                  <a:lnTo>
                    <a:pt x="3699" y="5907"/>
                  </a:lnTo>
                  <a:lnTo>
                    <a:pt x="2678" y="6545"/>
                  </a:lnTo>
                  <a:lnTo>
                    <a:pt x="2296" y="6250"/>
                  </a:lnTo>
                  <a:lnTo>
                    <a:pt x="2125" y="6349"/>
                  </a:lnTo>
                  <a:lnTo>
                    <a:pt x="2700" y="6790"/>
                  </a:lnTo>
                  <a:lnTo>
                    <a:pt x="3699" y="6152"/>
                  </a:lnTo>
                  <a:lnTo>
                    <a:pt x="3699" y="6889"/>
                  </a:lnTo>
                  <a:lnTo>
                    <a:pt x="1913" y="6889"/>
                  </a:lnTo>
                  <a:lnTo>
                    <a:pt x="1913" y="5907"/>
                  </a:lnTo>
                  <a:close/>
                </a:path>
                <a:path w="21600" h="21600" extrusionOk="0">
                  <a:moveTo>
                    <a:pt x="1913" y="7478"/>
                  </a:moveTo>
                  <a:lnTo>
                    <a:pt x="3699" y="7478"/>
                  </a:lnTo>
                  <a:lnTo>
                    <a:pt x="2678" y="8116"/>
                  </a:lnTo>
                  <a:lnTo>
                    <a:pt x="2296" y="7821"/>
                  </a:lnTo>
                  <a:lnTo>
                    <a:pt x="2125" y="7919"/>
                  </a:lnTo>
                  <a:lnTo>
                    <a:pt x="2700" y="8361"/>
                  </a:lnTo>
                  <a:lnTo>
                    <a:pt x="3699" y="7723"/>
                  </a:lnTo>
                  <a:lnTo>
                    <a:pt x="3699" y="8460"/>
                  </a:lnTo>
                  <a:lnTo>
                    <a:pt x="1913" y="8460"/>
                  </a:lnTo>
                  <a:lnTo>
                    <a:pt x="1913" y="7478"/>
                  </a:lnTo>
                  <a:close/>
                </a:path>
                <a:path w="21600" h="21600" extrusionOk="0">
                  <a:moveTo>
                    <a:pt x="1913" y="9049"/>
                  </a:moveTo>
                  <a:lnTo>
                    <a:pt x="3699" y="9049"/>
                  </a:lnTo>
                  <a:lnTo>
                    <a:pt x="2678" y="9687"/>
                  </a:lnTo>
                  <a:lnTo>
                    <a:pt x="2296" y="9392"/>
                  </a:lnTo>
                  <a:lnTo>
                    <a:pt x="2125" y="9490"/>
                  </a:lnTo>
                  <a:lnTo>
                    <a:pt x="2700" y="9932"/>
                  </a:lnTo>
                  <a:lnTo>
                    <a:pt x="3699" y="9294"/>
                  </a:lnTo>
                  <a:lnTo>
                    <a:pt x="3699" y="10030"/>
                  </a:lnTo>
                  <a:lnTo>
                    <a:pt x="1913" y="10030"/>
                  </a:lnTo>
                  <a:lnTo>
                    <a:pt x="1913" y="9049"/>
                  </a:lnTo>
                  <a:close/>
                </a:path>
                <a:path w="21600" h="21600" extrusionOk="0">
                  <a:moveTo>
                    <a:pt x="1913" y="10620"/>
                  </a:moveTo>
                  <a:lnTo>
                    <a:pt x="3699" y="10620"/>
                  </a:lnTo>
                  <a:lnTo>
                    <a:pt x="2678" y="11258"/>
                  </a:lnTo>
                  <a:lnTo>
                    <a:pt x="2296" y="10963"/>
                  </a:lnTo>
                  <a:lnTo>
                    <a:pt x="2125" y="11061"/>
                  </a:lnTo>
                  <a:lnTo>
                    <a:pt x="2700" y="11503"/>
                  </a:lnTo>
                  <a:lnTo>
                    <a:pt x="3699" y="10865"/>
                  </a:lnTo>
                  <a:lnTo>
                    <a:pt x="3699" y="11601"/>
                  </a:lnTo>
                  <a:lnTo>
                    <a:pt x="1913" y="11601"/>
                  </a:lnTo>
                  <a:lnTo>
                    <a:pt x="1913" y="10620"/>
                  </a:lnTo>
                  <a:close/>
                </a:path>
                <a:path w="21600" h="21600" extrusionOk="0">
                  <a:moveTo>
                    <a:pt x="1913" y="12190"/>
                  </a:moveTo>
                  <a:lnTo>
                    <a:pt x="3699" y="12190"/>
                  </a:lnTo>
                  <a:lnTo>
                    <a:pt x="2678" y="12829"/>
                  </a:lnTo>
                  <a:lnTo>
                    <a:pt x="2296" y="12534"/>
                  </a:lnTo>
                  <a:lnTo>
                    <a:pt x="2125" y="12632"/>
                  </a:lnTo>
                  <a:lnTo>
                    <a:pt x="2700" y="13074"/>
                  </a:lnTo>
                  <a:lnTo>
                    <a:pt x="3699" y="12436"/>
                  </a:lnTo>
                  <a:lnTo>
                    <a:pt x="3699" y="13172"/>
                  </a:lnTo>
                  <a:lnTo>
                    <a:pt x="1913" y="13172"/>
                  </a:lnTo>
                  <a:lnTo>
                    <a:pt x="1913" y="12190"/>
                  </a:lnTo>
                  <a:close/>
                </a:path>
                <a:path w="21600" h="21600" extrusionOk="0">
                  <a:moveTo>
                    <a:pt x="1913" y="13761"/>
                  </a:moveTo>
                  <a:lnTo>
                    <a:pt x="3699" y="13761"/>
                  </a:lnTo>
                  <a:lnTo>
                    <a:pt x="2678" y="14400"/>
                  </a:lnTo>
                  <a:lnTo>
                    <a:pt x="2296" y="14105"/>
                  </a:lnTo>
                  <a:lnTo>
                    <a:pt x="2125" y="14203"/>
                  </a:lnTo>
                  <a:lnTo>
                    <a:pt x="2700" y="14645"/>
                  </a:lnTo>
                  <a:lnTo>
                    <a:pt x="3699" y="14007"/>
                  </a:lnTo>
                  <a:lnTo>
                    <a:pt x="3699" y="14743"/>
                  </a:lnTo>
                  <a:lnTo>
                    <a:pt x="1913" y="14743"/>
                  </a:lnTo>
                  <a:lnTo>
                    <a:pt x="1913" y="13761"/>
                  </a:lnTo>
                  <a:close/>
                </a:path>
                <a:path w="21600" h="21600" extrusionOk="0">
                  <a:moveTo>
                    <a:pt x="1913" y="15332"/>
                  </a:moveTo>
                  <a:lnTo>
                    <a:pt x="3699" y="15332"/>
                  </a:lnTo>
                  <a:lnTo>
                    <a:pt x="2678" y="15970"/>
                  </a:lnTo>
                  <a:lnTo>
                    <a:pt x="2296" y="15676"/>
                  </a:lnTo>
                  <a:lnTo>
                    <a:pt x="2125" y="15774"/>
                  </a:lnTo>
                  <a:lnTo>
                    <a:pt x="2700" y="16216"/>
                  </a:lnTo>
                  <a:lnTo>
                    <a:pt x="3699" y="15578"/>
                  </a:lnTo>
                  <a:lnTo>
                    <a:pt x="3699" y="16314"/>
                  </a:lnTo>
                  <a:lnTo>
                    <a:pt x="1913" y="16314"/>
                  </a:lnTo>
                  <a:lnTo>
                    <a:pt x="1913" y="15332"/>
                  </a:lnTo>
                  <a:close/>
                </a:path>
              </a:pathLst>
            </a:custGeom>
            <a:solidFill>
              <a:schemeClr val="bg1">
                <a:alpha val="45000"/>
              </a:schemeClr>
            </a:solidFill>
            <a:ln w="3175">
              <a:solidFill>
                <a:srgbClr val="000000">
                  <a:alpha val="39000"/>
                </a:srgb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auto">
            <a:xfrm>
              <a:off x="6346647" y="4754948"/>
              <a:ext cx="1169760" cy="1089946"/>
            </a:xfrm>
            <a:custGeom>
              <a:avLst/>
              <a:gdLst>
                <a:gd name="T0" fmla="*/ 84 w 1151"/>
                <a:gd name="T1" fmla="*/ 10 h 1150"/>
                <a:gd name="T2" fmla="*/ 10 w 1151"/>
                <a:gd name="T3" fmla="*/ 84 h 1150"/>
                <a:gd name="T4" fmla="*/ 2 w 1151"/>
                <a:gd name="T5" fmla="*/ 1041 h 1150"/>
                <a:gd name="T6" fmla="*/ 60 w 1151"/>
                <a:gd name="T7" fmla="*/ 1126 h 1150"/>
                <a:gd name="T8" fmla="*/ 573 w 1151"/>
                <a:gd name="T9" fmla="*/ 1150 h 1150"/>
                <a:gd name="T10" fmla="*/ 423 w 1151"/>
                <a:gd name="T11" fmla="*/ 1035 h 1150"/>
                <a:gd name="T12" fmla="*/ 416 w 1151"/>
                <a:gd name="T13" fmla="*/ 900 h 1150"/>
                <a:gd name="T14" fmla="*/ 455 w 1151"/>
                <a:gd name="T15" fmla="*/ 880 h 1150"/>
                <a:gd name="T16" fmla="*/ 220 w 1151"/>
                <a:gd name="T17" fmla="*/ 823 h 1150"/>
                <a:gd name="T18" fmla="*/ 203 w 1151"/>
                <a:gd name="T19" fmla="*/ 805 h 1150"/>
                <a:gd name="T20" fmla="*/ 102 w 1151"/>
                <a:gd name="T21" fmla="*/ 436 h 1150"/>
                <a:gd name="T22" fmla="*/ 70 w 1151"/>
                <a:gd name="T23" fmla="*/ 404 h 1150"/>
                <a:gd name="T24" fmla="*/ 90 w 1151"/>
                <a:gd name="T25" fmla="*/ 273 h 1150"/>
                <a:gd name="T26" fmla="*/ 114 w 1151"/>
                <a:gd name="T27" fmla="*/ 113 h 1150"/>
                <a:gd name="T28" fmla="*/ 321 w 1151"/>
                <a:gd name="T29" fmla="*/ 93 h 1150"/>
                <a:gd name="T30" fmla="*/ 353 w 1151"/>
                <a:gd name="T31" fmla="*/ 125 h 1150"/>
                <a:gd name="T32" fmla="*/ 385 w 1151"/>
                <a:gd name="T33" fmla="*/ 279 h 1150"/>
                <a:gd name="T34" fmla="*/ 392 w 1151"/>
                <a:gd name="T35" fmla="*/ 416 h 1150"/>
                <a:gd name="T36" fmla="*/ 264 w 1151"/>
                <a:gd name="T37" fmla="*/ 436 h 1150"/>
                <a:gd name="T38" fmla="*/ 458 w 1151"/>
                <a:gd name="T39" fmla="*/ 721 h 1150"/>
                <a:gd name="T40" fmla="*/ 544 w 1151"/>
                <a:gd name="T41" fmla="*/ 702 h 1150"/>
                <a:gd name="T42" fmla="*/ 423 w 1151"/>
                <a:gd name="T43" fmla="*/ 561 h 1150"/>
                <a:gd name="T44" fmla="*/ 416 w 1151"/>
                <a:gd name="T45" fmla="*/ 424 h 1150"/>
                <a:gd name="T46" fmla="*/ 455 w 1151"/>
                <a:gd name="T47" fmla="*/ 405 h 1150"/>
                <a:gd name="T48" fmla="*/ 474 w 1151"/>
                <a:gd name="T49" fmla="*/ 230 h 1150"/>
                <a:gd name="T50" fmla="*/ 688 w 1151"/>
                <a:gd name="T51" fmla="*/ 237 h 1150"/>
                <a:gd name="T52" fmla="*/ 704 w 1151"/>
                <a:gd name="T53" fmla="*/ 405 h 1150"/>
                <a:gd name="T54" fmla="*/ 736 w 1151"/>
                <a:gd name="T55" fmla="*/ 437 h 1150"/>
                <a:gd name="T56" fmla="*/ 717 w 1151"/>
                <a:gd name="T57" fmla="*/ 568 h 1150"/>
                <a:gd name="T58" fmla="*/ 665 w 1151"/>
                <a:gd name="T59" fmla="*/ 702 h 1150"/>
                <a:gd name="T60" fmla="*/ 697 w 1151"/>
                <a:gd name="T61" fmla="*/ 734 h 1150"/>
                <a:gd name="T62" fmla="*/ 788 w 1151"/>
                <a:gd name="T63" fmla="*/ 436 h 1150"/>
                <a:gd name="T64" fmla="*/ 756 w 1151"/>
                <a:gd name="T65" fmla="*/ 404 h 1150"/>
                <a:gd name="T66" fmla="*/ 776 w 1151"/>
                <a:gd name="T67" fmla="*/ 273 h 1150"/>
                <a:gd name="T68" fmla="*/ 800 w 1151"/>
                <a:gd name="T69" fmla="*/ 113 h 1150"/>
                <a:gd name="T70" fmla="*/ 1007 w 1151"/>
                <a:gd name="T71" fmla="*/ 93 h 1150"/>
                <a:gd name="T72" fmla="*/ 1040 w 1151"/>
                <a:gd name="T73" fmla="*/ 125 h 1150"/>
                <a:gd name="T74" fmla="*/ 1071 w 1151"/>
                <a:gd name="T75" fmla="*/ 279 h 1150"/>
                <a:gd name="T76" fmla="*/ 1078 w 1151"/>
                <a:gd name="T77" fmla="*/ 416 h 1150"/>
                <a:gd name="T78" fmla="*/ 950 w 1151"/>
                <a:gd name="T79" fmla="*/ 436 h 1150"/>
                <a:gd name="T80" fmla="*/ 931 w 1151"/>
                <a:gd name="T81" fmla="*/ 823 h 1150"/>
                <a:gd name="T82" fmla="*/ 704 w 1151"/>
                <a:gd name="T83" fmla="*/ 880 h 1150"/>
                <a:gd name="T84" fmla="*/ 736 w 1151"/>
                <a:gd name="T85" fmla="*/ 912 h 1150"/>
                <a:gd name="T86" fmla="*/ 717 w 1151"/>
                <a:gd name="T87" fmla="*/ 1042 h 1150"/>
                <a:gd name="T88" fmla="*/ 1013 w 1151"/>
                <a:gd name="T89" fmla="*/ 1150 h 1150"/>
                <a:gd name="T90" fmla="*/ 1111 w 1151"/>
                <a:gd name="T91" fmla="*/ 1110 h 1150"/>
                <a:gd name="T92" fmla="*/ 1151 w 1151"/>
                <a:gd name="T93" fmla="*/ 1014 h 1150"/>
                <a:gd name="T94" fmla="*/ 1127 w 1151"/>
                <a:gd name="T95" fmla="*/ 61 h 1150"/>
                <a:gd name="T96" fmla="*/ 1041 w 1151"/>
                <a:gd name="T97" fmla="*/ 2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1" h="1150">
                  <a:moveTo>
                    <a:pt x="1013" y="0"/>
                  </a:moveTo>
                  <a:lnTo>
                    <a:pt x="137" y="0"/>
                  </a:lnTo>
                  <a:lnTo>
                    <a:pt x="109" y="2"/>
                  </a:lnTo>
                  <a:lnTo>
                    <a:pt x="84" y="10"/>
                  </a:lnTo>
                  <a:lnTo>
                    <a:pt x="60" y="24"/>
                  </a:lnTo>
                  <a:lnTo>
                    <a:pt x="40" y="40"/>
                  </a:lnTo>
                  <a:lnTo>
                    <a:pt x="23" y="61"/>
                  </a:lnTo>
                  <a:lnTo>
                    <a:pt x="10" y="84"/>
                  </a:lnTo>
                  <a:lnTo>
                    <a:pt x="2" y="110"/>
                  </a:lnTo>
                  <a:lnTo>
                    <a:pt x="0" y="138"/>
                  </a:lnTo>
                  <a:lnTo>
                    <a:pt x="0" y="1014"/>
                  </a:lnTo>
                  <a:lnTo>
                    <a:pt x="2" y="1041"/>
                  </a:lnTo>
                  <a:lnTo>
                    <a:pt x="10" y="1066"/>
                  </a:lnTo>
                  <a:lnTo>
                    <a:pt x="23" y="1090"/>
                  </a:lnTo>
                  <a:lnTo>
                    <a:pt x="40" y="1110"/>
                  </a:lnTo>
                  <a:lnTo>
                    <a:pt x="60" y="1126"/>
                  </a:lnTo>
                  <a:lnTo>
                    <a:pt x="84" y="1140"/>
                  </a:lnTo>
                  <a:lnTo>
                    <a:pt x="109" y="1148"/>
                  </a:lnTo>
                  <a:lnTo>
                    <a:pt x="137" y="1150"/>
                  </a:lnTo>
                  <a:lnTo>
                    <a:pt x="573" y="1150"/>
                  </a:lnTo>
                  <a:lnTo>
                    <a:pt x="573" y="1045"/>
                  </a:lnTo>
                  <a:lnTo>
                    <a:pt x="446" y="1045"/>
                  </a:lnTo>
                  <a:lnTo>
                    <a:pt x="433" y="1042"/>
                  </a:lnTo>
                  <a:lnTo>
                    <a:pt x="423" y="1035"/>
                  </a:lnTo>
                  <a:lnTo>
                    <a:pt x="416" y="1026"/>
                  </a:lnTo>
                  <a:lnTo>
                    <a:pt x="414" y="1014"/>
                  </a:lnTo>
                  <a:lnTo>
                    <a:pt x="414" y="912"/>
                  </a:lnTo>
                  <a:lnTo>
                    <a:pt x="416" y="900"/>
                  </a:lnTo>
                  <a:lnTo>
                    <a:pt x="423" y="889"/>
                  </a:lnTo>
                  <a:lnTo>
                    <a:pt x="433" y="882"/>
                  </a:lnTo>
                  <a:lnTo>
                    <a:pt x="446" y="880"/>
                  </a:lnTo>
                  <a:lnTo>
                    <a:pt x="455" y="880"/>
                  </a:lnTo>
                  <a:lnTo>
                    <a:pt x="455" y="825"/>
                  </a:lnTo>
                  <a:lnTo>
                    <a:pt x="232" y="825"/>
                  </a:lnTo>
                  <a:lnTo>
                    <a:pt x="226" y="824"/>
                  </a:lnTo>
                  <a:lnTo>
                    <a:pt x="220" y="823"/>
                  </a:lnTo>
                  <a:lnTo>
                    <a:pt x="214" y="819"/>
                  </a:lnTo>
                  <a:lnTo>
                    <a:pt x="210" y="816"/>
                  </a:lnTo>
                  <a:lnTo>
                    <a:pt x="206" y="811"/>
                  </a:lnTo>
                  <a:lnTo>
                    <a:pt x="203" y="805"/>
                  </a:lnTo>
                  <a:lnTo>
                    <a:pt x="202" y="800"/>
                  </a:lnTo>
                  <a:lnTo>
                    <a:pt x="200" y="793"/>
                  </a:lnTo>
                  <a:lnTo>
                    <a:pt x="200" y="436"/>
                  </a:lnTo>
                  <a:lnTo>
                    <a:pt x="102" y="436"/>
                  </a:lnTo>
                  <a:lnTo>
                    <a:pt x="90" y="434"/>
                  </a:lnTo>
                  <a:lnTo>
                    <a:pt x="79" y="427"/>
                  </a:lnTo>
                  <a:lnTo>
                    <a:pt x="73" y="416"/>
                  </a:lnTo>
                  <a:lnTo>
                    <a:pt x="70" y="404"/>
                  </a:lnTo>
                  <a:lnTo>
                    <a:pt x="70" y="302"/>
                  </a:lnTo>
                  <a:lnTo>
                    <a:pt x="73" y="290"/>
                  </a:lnTo>
                  <a:lnTo>
                    <a:pt x="79" y="279"/>
                  </a:lnTo>
                  <a:lnTo>
                    <a:pt x="90" y="273"/>
                  </a:lnTo>
                  <a:lnTo>
                    <a:pt x="102" y="270"/>
                  </a:lnTo>
                  <a:lnTo>
                    <a:pt x="112" y="270"/>
                  </a:lnTo>
                  <a:lnTo>
                    <a:pt x="112" y="125"/>
                  </a:lnTo>
                  <a:lnTo>
                    <a:pt x="114" y="113"/>
                  </a:lnTo>
                  <a:lnTo>
                    <a:pt x="121" y="102"/>
                  </a:lnTo>
                  <a:lnTo>
                    <a:pt x="130" y="95"/>
                  </a:lnTo>
                  <a:lnTo>
                    <a:pt x="143" y="93"/>
                  </a:lnTo>
                  <a:lnTo>
                    <a:pt x="321" y="93"/>
                  </a:lnTo>
                  <a:lnTo>
                    <a:pt x="334" y="95"/>
                  </a:lnTo>
                  <a:lnTo>
                    <a:pt x="343" y="102"/>
                  </a:lnTo>
                  <a:lnTo>
                    <a:pt x="350" y="113"/>
                  </a:lnTo>
                  <a:lnTo>
                    <a:pt x="353" y="125"/>
                  </a:lnTo>
                  <a:lnTo>
                    <a:pt x="353" y="270"/>
                  </a:lnTo>
                  <a:lnTo>
                    <a:pt x="362" y="270"/>
                  </a:lnTo>
                  <a:lnTo>
                    <a:pt x="375" y="273"/>
                  </a:lnTo>
                  <a:lnTo>
                    <a:pt x="385" y="279"/>
                  </a:lnTo>
                  <a:lnTo>
                    <a:pt x="392" y="290"/>
                  </a:lnTo>
                  <a:lnTo>
                    <a:pt x="394" y="302"/>
                  </a:lnTo>
                  <a:lnTo>
                    <a:pt x="394" y="404"/>
                  </a:lnTo>
                  <a:lnTo>
                    <a:pt x="392" y="416"/>
                  </a:lnTo>
                  <a:lnTo>
                    <a:pt x="385" y="427"/>
                  </a:lnTo>
                  <a:lnTo>
                    <a:pt x="375" y="434"/>
                  </a:lnTo>
                  <a:lnTo>
                    <a:pt x="362" y="436"/>
                  </a:lnTo>
                  <a:lnTo>
                    <a:pt x="264" y="436"/>
                  </a:lnTo>
                  <a:lnTo>
                    <a:pt x="264" y="760"/>
                  </a:lnTo>
                  <a:lnTo>
                    <a:pt x="455" y="760"/>
                  </a:lnTo>
                  <a:lnTo>
                    <a:pt x="455" y="734"/>
                  </a:lnTo>
                  <a:lnTo>
                    <a:pt x="458" y="721"/>
                  </a:lnTo>
                  <a:lnTo>
                    <a:pt x="464" y="711"/>
                  </a:lnTo>
                  <a:lnTo>
                    <a:pt x="474" y="704"/>
                  </a:lnTo>
                  <a:lnTo>
                    <a:pt x="486" y="702"/>
                  </a:lnTo>
                  <a:lnTo>
                    <a:pt x="544" y="702"/>
                  </a:lnTo>
                  <a:lnTo>
                    <a:pt x="544" y="571"/>
                  </a:lnTo>
                  <a:lnTo>
                    <a:pt x="446" y="571"/>
                  </a:lnTo>
                  <a:lnTo>
                    <a:pt x="433" y="568"/>
                  </a:lnTo>
                  <a:lnTo>
                    <a:pt x="423" y="561"/>
                  </a:lnTo>
                  <a:lnTo>
                    <a:pt x="416" y="551"/>
                  </a:lnTo>
                  <a:lnTo>
                    <a:pt x="414" y="538"/>
                  </a:lnTo>
                  <a:lnTo>
                    <a:pt x="414" y="437"/>
                  </a:lnTo>
                  <a:lnTo>
                    <a:pt x="416" y="424"/>
                  </a:lnTo>
                  <a:lnTo>
                    <a:pt x="423" y="414"/>
                  </a:lnTo>
                  <a:lnTo>
                    <a:pt x="433" y="407"/>
                  </a:lnTo>
                  <a:lnTo>
                    <a:pt x="446" y="405"/>
                  </a:lnTo>
                  <a:lnTo>
                    <a:pt x="455" y="405"/>
                  </a:lnTo>
                  <a:lnTo>
                    <a:pt x="455" y="260"/>
                  </a:lnTo>
                  <a:lnTo>
                    <a:pt x="458" y="247"/>
                  </a:lnTo>
                  <a:lnTo>
                    <a:pt x="464" y="237"/>
                  </a:lnTo>
                  <a:lnTo>
                    <a:pt x="474" y="230"/>
                  </a:lnTo>
                  <a:lnTo>
                    <a:pt x="486" y="228"/>
                  </a:lnTo>
                  <a:lnTo>
                    <a:pt x="665" y="228"/>
                  </a:lnTo>
                  <a:lnTo>
                    <a:pt x="678" y="230"/>
                  </a:lnTo>
                  <a:lnTo>
                    <a:pt x="688" y="237"/>
                  </a:lnTo>
                  <a:lnTo>
                    <a:pt x="695" y="247"/>
                  </a:lnTo>
                  <a:lnTo>
                    <a:pt x="697" y="260"/>
                  </a:lnTo>
                  <a:lnTo>
                    <a:pt x="697" y="405"/>
                  </a:lnTo>
                  <a:lnTo>
                    <a:pt x="704" y="405"/>
                  </a:lnTo>
                  <a:lnTo>
                    <a:pt x="717" y="407"/>
                  </a:lnTo>
                  <a:lnTo>
                    <a:pt x="727" y="414"/>
                  </a:lnTo>
                  <a:lnTo>
                    <a:pt x="734" y="424"/>
                  </a:lnTo>
                  <a:lnTo>
                    <a:pt x="736" y="437"/>
                  </a:lnTo>
                  <a:lnTo>
                    <a:pt x="736" y="538"/>
                  </a:lnTo>
                  <a:lnTo>
                    <a:pt x="734" y="551"/>
                  </a:lnTo>
                  <a:lnTo>
                    <a:pt x="727" y="561"/>
                  </a:lnTo>
                  <a:lnTo>
                    <a:pt x="717" y="568"/>
                  </a:lnTo>
                  <a:lnTo>
                    <a:pt x="704" y="571"/>
                  </a:lnTo>
                  <a:lnTo>
                    <a:pt x="607" y="571"/>
                  </a:lnTo>
                  <a:lnTo>
                    <a:pt x="607" y="702"/>
                  </a:lnTo>
                  <a:lnTo>
                    <a:pt x="665" y="702"/>
                  </a:lnTo>
                  <a:lnTo>
                    <a:pt x="678" y="704"/>
                  </a:lnTo>
                  <a:lnTo>
                    <a:pt x="688" y="711"/>
                  </a:lnTo>
                  <a:lnTo>
                    <a:pt x="695" y="721"/>
                  </a:lnTo>
                  <a:lnTo>
                    <a:pt x="697" y="734"/>
                  </a:lnTo>
                  <a:lnTo>
                    <a:pt x="697" y="760"/>
                  </a:lnTo>
                  <a:lnTo>
                    <a:pt x="886" y="760"/>
                  </a:lnTo>
                  <a:lnTo>
                    <a:pt x="886" y="436"/>
                  </a:lnTo>
                  <a:lnTo>
                    <a:pt x="788" y="436"/>
                  </a:lnTo>
                  <a:lnTo>
                    <a:pt x="776" y="434"/>
                  </a:lnTo>
                  <a:lnTo>
                    <a:pt x="765" y="427"/>
                  </a:lnTo>
                  <a:lnTo>
                    <a:pt x="758" y="416"/>
                  </a:lnTo>
                  <a:lnTo>
                    <a:pt x="756" y="404"/>
                  </a:lnTo>
                  <a:lnTo>
                    <a:pt x="756" y="302"/>
                  </a:lnTo>
                  <a:lnTo>
                    <a:pt x="758" y="290"/>
                  </a:lnTo>
                  <a:lnTo>
                    <a:pt x="765" y="279"/>
                  </a:lnTo>
                  <a:lnTo>
                    <a:pt x="776" y="273"/>
                  </a:lnTo>
                  <a:lnTo>
                    <a:pt x="788" y="270"/>
                  </a:lnTo>
                  <a:lnTo>
                    <a:pt x="798" y="270"/>
                  </a:lnTo>
                  <a:lnTo>
                    <a:pt x="798" y="125"/>
                  </a:lnTo>
                  <a:lnTo>
                    <a:pt x="800" y="113"/>
                  </a:lnTo>
                  <a:lnTo>
                    <a:pt x="807" y="102"/>
                  </a:lnTo>
                  <a:lnTo>
                    <a:pt x="817" y="95"/>
                  </a:lnTo>
                  <a:lnTo>
                    <a:pt x="830" y="93"/>
                  </a:lnTo>
                  <a:lnTo>
                    <a:pt x="1007" y="93"/>
                  </a:lnTo>
                  <a:lnTo>
                    <a:pt x="1020" y="95"/>
                  </a:lnTo>
                  <a:lnTo>
                    <a:pt x="1030" y="102"/>
                  </a:lnTo>
                  <a:lnTo>
                    <a:pt x="1037" y="113"/>
                  </a:lnTo>
                  <a:lnTo>
                    <a:pt x="1040" y="125"/>
                  </a:lnTo>
                  <a:lnTo>
                    <a:pt x="1040" y="270"/>
                  </a:lnTo>
                  <a:lnTo>
                    <a:pt x="1049" y="270"/>
                  </a:lnTo>
                  <a:lnTo>
                    <a:pt x="1062" y="273"/>
                  </a:lnTo>
                  <a:lnTo>
                    <a:pt x="1071" y="279"/>
                  </a:lnTo>
                  <a:lnTo>
                    <a:pt x="1078" y="290"/>
                  </a:lnTo>
                  <a:lnTo>
                    <a:pt x="1080" y="302"/>
                  </a:lnTo>
                  <a:lnTo>
                    <a:pt x="1080" y="404"/>
                  </a:lnTo>
                  <a:lnTo>
                    <a:pt x="1078" y="416"/>
                  </a:lnTo>
                  <a:lnTo>
                    <a:pt x="1071" y="427"/>
                  </a:lnTo>
                  <a:lnTo>
                    <a:pt x="1062" y="434"/>
                  </a:lnTo>
                  <a:lnTo>
                    <a:pt x="1049" y="436"/>
                  </a:lnTo>
                  <a:lnTo>
                    <a:pt x="950" y="436"/>
                  </a:lnTo>
                  <a:lnTo>
                    <a:pt x="950" y="793"/>
                  </a:lnTo>
                  <a:lnTo>
                    <a:pt x="947" y="805"/>
                  </a:lnTo>
                  <a:lnTo>
                    <a:pt x="940" y="816"/>
                  </a:lnTo>
                  <a:lnTo>
                    <a:pt x="931" y="823"/>
                  </a:lnTo>
                  <a:lnTo>
                    <a:pt x="919" y="825"/>
                  </a:lnTo>
                  <a:lnTo>
                    <a:pt x="697" y="825"/>
                  </a:lnTo>
                  <a:lnTo>
                    <a:pt x="697" y="880"/>
                  </a:lnTo>
                  <a:lnTo>
                    <a:pt x="704" y="880"/>
                  </a:lnTo>
                  <a:lnTo>
                    <a:pt x="717" y="882"/>
                  </a:lnTo>
                  <a:lnTo>
                    <a:pt x="727" y="889"/>
                  </a:lnTo>
                  <a:lnTo>
                    <a:pt x="734" y="900"/>
                  </a:lnTo>
                  <a:lnTo>
                    <a:pt x="736" y="912"/>
                  </a:lnTo>
                  <a:lnTo>
                    <a:pt x="736" y="1014"/>
                  </a:lnTo>
                  <a:lnTo>
                    <a:pt x="734" y="1026"/>
                  </a:lnTo>
                  <a:lnTo>
                    <a:pt x="727" y="1035"/>
                  </a:lnTo>
                  <a:lnTo>
                    <a:pt x="717" y="1042"/>
                  </a:lnTo>
                  <a:lnTo>
                    <a:pt x="704" y="1045"/>
                  </a:lnTo>
                  <a:lnTo>
                    <a:pt x="573" y="1045"/>
                  </a:lnTo>
                  <a:lnTo>
                    <a:pt x="573" y="1150"/>
                  </a:lnTo>
                  <a:lnTo>
                    <a:pt x="1013" y="1150"/>
                  </a:lnTo>
                  <a:lnTo>
                    <a:pt x="1041" y="1148"/>
                  </a:lnTo>
                  <a:lnTo>
                    <a:pt x="1067" y="1140"/>
                  </a:lnTo>
                  <a:lnTo>
                    <a:pt x="1090" y="1126"/>
                  </a:lnTo>
                  <a:lnTo>
                    <a:pt x="1111" y="1110"/>
                  </a:lnTo>
                  <a:lnTo>
                    <a:pt x="1127" y="1090"/>
                  </a:lnTo>
                  <a:lnTo>
                    <a:pt x="1141" y="1066"/>
                  </a:lnTo>
                  <a:lnTo>
                    <a:pt x="1149" y="1041"/>
                  </a:lnTo>
                  <a:lnTo>
                    <a:pt x="1151" y="1014"/>
                  </a:lnTo>
                  <a:lnTo>
                    <a:pt x="1151" y="138"/>
                  </a:lnTo>
                  <a:lnTo>
                    <a:pt x="1149" y="110"/>
                  </a:lnTo>
                  <a:lnTo>
                    <a:pt x="1141" y="84"/>
                  </a:lnTo>
                  <a:lnTo>
                    <a:pt x="1127" y="61"/>
                  </a:lnTo>
                  <a:lnTo>
                    <a:pt x="1111" y="40"/>
                  </a:lnTo>
                  <a:lnTo>
                    <a:pt x="1090" y="24"/>
                  </a:lnTo>
                  <a:lnTo>
                    <a:pt x="1067" y="10"/>
                  </a:lnTo>
                  <a:lnTo>
                    <a:pt x="1041" y="2"/>
                  </a:lnTo>
                  <a:lnTo>
                    <a:pt x="1013" y="0"/>
                  </a:lnTo>
                  <a:close/>
                </a:path>
              </a:pathLst>
            </a:custGeom>
            <a:solidFill>
              <a:schemeClr val="bg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45"/>
            <p:cNvSpPr>
              <a:spLocks/>
            </p:cNvSpPr>
            <p:nvPr/>
          </p:nvSpPr>
          <p:spPr bwMode="auto">
            <a:xfrm>
              <a:off x="3276178" y="5306731"/>
              <a:ext cx="704850" cy="642549"/>
            </a:xfrm>
            <a:custGeom>
              <a:avLst/>
              <a:gdLst>
                <a:gd name="T0" fmla="*/ 798 w 888"/>
                <a:gd name="T1" fmla="*/ 299 h 677"/>
                <a:gd name="T2" fmla="*/ 673 w 888"/>
                <a:gd name="T3" fmla="*/ 473 h 677"/>
                <a:gd name="T4" fmla="*/ 497 w 888"/>
                <a:gd name="T5" fmla="*/ 586 h 677"/>
                <a:gd name="T6" fmla="*/ 507 w 888"/>
                <a:gd name="T7" fmla="*/ 577 h 677"/>
                <a:gd name="T8" fmla="*/ 496 w 888"/>
                <a:gd name="T9" fmla="*/ 511 h 677"/>
                <a:gd name="T10" fmla="*/ 525 w 888"/>
                <a:gd name="T11" fmla="*/ 514 h 677"/>
                <a:gd name="T12" fmla="*/ 611 w 888"/>
                <a:gd name="T13" fmla="*/ 448 h 677"/>
                <a:gd name="T14" fmla="*/ 604 w 888"/>
                <a:gd name="T15" fmla="*/ 428 h 677"/>
                <a:gd name="T16" fmla="*/ 661 w 888"/>
                <a:gd name="T17" fmla="*/ 368 h 677"/>
                <a:gd name="T18" fmla="*/ 696 w 888"/>
                <a:gd name="T19" fmla="*/ 357 h 677"/>
                <a:gd name="T20" fmla="*/ 683 w 888"/>
                <a:gd name="T21" fmla="*/ 331 h 677"/>
                <a:gd name="T22" fmla="*/ 798 w 888"/>
                <a:gd name="T23" fmla="*/ 299 h 677"/>
                <a:gd name="T24" fmla="*/ 759 w 888"/>
                <a:gd name="T25" fmla="*/ 259 h 677"/>
                <a:gd name="T26" fmla="*/ 798 w 888"/>
                <a:gd name="T27" fmla="*/ 238 h 677"/>
                <a:gd name="T28" fmla="*/ 729 w 888"/>
                <a:gd name="T29" fmla="*/ 240 h 677"/>
                <a:gd name="T30" fmla="*/ 630 w 888"/>
                <a:gd name="T31" fmla="*/ 363 h 677"/>
                <a:gd name="T32" fmla="*/ 421 w 888"/>
                <a:gd name="T33" fmla="*/ 520 h 677"/>
                <a:gd name="T34" fmla="*/ 411 w 888"/>
                <a:gd name="T35" fmla="*/ 529 h 677"/>
                <a:gd name="T36" fmla="*/ 375 w 888"/>
                <a:gd name="T37" fmla="*/ 490 h 677"/>
                <a:gd name="T38" fmla="*/ 451 w 888"/>
                <a:gd name="T39" fmla="*/ 445 h 677"/>
                <a:gd name="T40" fmla="*/ 507 w 888"/>
                <a:gd name="T41" fmla="*/ 415 h 677"/>
                <a:gd name="T42" fmla="*/ 511 w 888"/>
                <a:gd name="T43" fmla="*/ 383 h 677"/>
                <a:gd name="T44" fmla="*/ 584 w 888"/>
                <a:gd name="T45" fmla="*/ 317 h 677"/>
                <a:gd name="T46" fmla="*/ 619 w 888"/>
                <a:gd name="T47" fmla="*/ 307 h 677"/>
                <a:gd name="T48" fmla="*/ 621 w 888"/>
                <a:gd name="T49" fmla="*/ 292 h 677"/>
                <a:gd name="T50" fmla="*/ 696 w 888"/>
                <a:gd name="T51" fmla="*/ 236 h 677"/>
                <a:gd name="T52" fmla="*/ 691 w 888"/>
                <a:gd name="T53" fmla="*/ 216 h 677"/>
                <a:gd name="T54" fmla="*/ 721 w 888"/>
                <a:gd name="T55" fmla="*/ 190 h 677"/>
                <a:gd name="T56" fmla="*/ 673 w 888"/>
                <a:gd name="T57" fmla="*/ 204 h 677"/>
                <a:gd name="T58" fmla="*/ 525 w 888"/>
                <a:gd name="T59" fmla="*/ 295 h 677"/>
                <a:gd name="T60" fmla="*/ 363 w 888"/>
                <a:gd name="T61" fmla="*/ 482 h 677"/>
                <a:gd name="T62" fmla="*/ 298 w 888"/>
                <a:gd name="T63" fmla="*/ 455 h 677"/>
                <a:gd name="T64" fmla="*/ 281 w 888"/>
                <a:gd name="T65" fmla="*/ 444 h 677"/>
                <a:gd name="T66" fmla="*/ 391 w 888"/>
                <a:gd name="T67" fmla="*/ 407 h 677"/>
                <a:gd name="T68" fmla="*/ 353 w 888"/>
                <a:gd name="T69" fmla="*/ 366 h 677"/>
                <a:gd name="T70" fmla="*/ 420 w 888"/>
                <a:gd name="T71" fmla="*/ 324 h 677"/>
                <a:gd name="T72" fmla="*/ 481 w 888"/>
                <a:gd name="T73" fmla="*/ 305 h 677"/>
                <a:gd name="T74" fmla="*/ 476 w 888"/>
                <a:gd name="T75" fmla="*/ 264 h 677"/>
                <a:gd name="T76" fmla="*/ 591 w 888"/>
                <a:gd name="T77" fmla="*/ 238 h 677"/>
                <a:gd name="T78" fmla="*/ 573 w 888"/>
                <a:gd name="T79" fmla="*/ 185 h 677"/>
                <a:gd name="T80" fmla="*/ 594 w 888"/>
                <a:gd name="T81" fmla="*/ 186 h 677"/>
                <a:gd name="T82" fmla="*/ 657 w 888"/>
                <a:gd name="T83" fmla="*/ 148 h 677"/>
                <a:gd name="T84" fmla="*/ 649 w 888"/>
                <a:gd name="T85" fmla="*/ 129 h 677"/>
                <a:gd name="T86" fmla="*/ 499 w 888"/>
                <a:gd name="T87" fmla="*/ 193 h 677"/>
                <a:gd name="T88" fmla="*/ 342 w 888"/>
                <a:gd name="T89" fmla="*/ 359 h 677"/>
                <a:gd name="T90" fmla="*/ 161 w 888"/>
                <a:gd name="T91" fmla="*/ 394 h 677"/>
                <a:gd name="T92" fmla="*/ 184 w 888"/>
                <a:gd name="T93" fmla="*/ 399 h 677"/>
                <a:gd name="T94" fmla="*/ 284 w 888"/>
                <a:gd name="T95" fmla="*/ 337 h 677"/>
                <a:gd name="T96" fmla="*/ 268 w 888"/>
                <a:gd name="T97" fmla="*/ 326 h 677"/>
                <a:gd name="T98" fmla="*/ 385 w 888"/>
                <a:gd name="T99" fmla="*/ 285 h 677"/>
                <a:gd name="T100" fmla="*/ 373 w 888"/>
                <a:gd name="T101" fmla="*/ 226 h 677"/>
                <a:gd name="T102" fmla="*/ 396 w 888"/>
                <a:gd name="T103" fmla="*/ 230 h 677"/>
                <a:gd name="T104" fmla="*/ 482 w 888"/>
                <a:gd name="T105" fmla="*/ 181 h 677"/>
                <a:gd name="T106" fmla="*/ 473 w 888"/>
                <a:gd name="T107" fmla="*/ 160 h 677"/>
                <a:gd name="T108" fmla="*/ 521 w 888"/>
                <a:gd name="T109" fmla="*/ 125 h 677"/>
                <a:gd name="T110" fmla="*/ 559 w 888"/>
                <a:gd name="T111" fmla="*/ 119 h 677"/>
                <a:gd name="T112" fmla="*/ 552 w 888"/>
                <a:gd name="T113" fmla="*/ 84 h 677"/>
                <a:gd name="T114" fmla="*/ 498 w 888"/>
                <a:gd name="T115" fmla="*/ 33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88" h="677">
                  <a:moveTo>
                    <a:pt x="487" y="674"/>
                  </a:moveTo>
                  <a:lnTo>
                    <a:pt x="882" y="284"/>
                  </a:lnTo>
                  <a:lnTo>
                    <a:pt x="888" y="278"/>
                  </a:lnTo>
                  <a:lnTo>
                    <a:pt x="881" y="274"/>
                  </a:lnTo>
                  <a:lnTo>
                    <a:pt x="841" y="248"/>
                  </a:lnTo>
                  <a:lnTo>
                    <a:pt x="830" y="257"/>
                  </a:lnTo>
                  <a:lnTo>
                    <a:pt x="867" y="280"/>
                  </a:lnTo>
                  <a:lnTo>
                    <a:pt x="839" y="308"/>
                  </a:lnTo>
                  <a:lnTo>
                    <a:pt x="809" y="290"/>
                  </a:lnTo>
                  <a:lnTo>
                    <a:pt x="798" y="299"/>
                  </a:lnTo>
                  <a:lnTo>
                    <a:pt x="829" y="318"/>
                  </a:lnTo>
                  <a:lnTo>
                    <a:pt x="783" y="363"/>
                  </a:lnTo>
                  <a:lnTo>
                    <a:pt x="752" y="344"/>
                  </a:lnTo>
                  <a:lnTo>
                    <a:pt x="742" y="353"/>
                  </a:lnTo>
                  <a:lnTo>
                    <a:pt x="773" y="374"/>
                  </a:lnTo>
                  <a:lnTo>
                    <a:pt x="732" y="414"/>
                  </a:lnTo>
                  <a:lnTo>
                    <a:pt x="698" y="392"/>
                  </a:lnTo>
                  <a:lnTo>
                    <a:pt x="688" y="401"/>
                  </a:lnTo>
                  <a:lnTo>
                    <a:pt x="722" y="423"/>
                  </a:lnTo>
                  <a:lnTo>
                    <a:pt x="673" y="473"/>
                  </a:lnTo>
                  <a:lnTo>
                    <a:pt x="641" y="452"/>
                  </a:lnTo>
                  <a:lnTo>
                    <a:pt x="630" y="461"/>
                  </a:lnTo>
                  <a:lnTo>
                    <a:pt x="663" y="482"/>
                  </a:lnTo>
                  <a:lnTo>
                    <a:pt x="611" y="532"/>
                  </a:lnTo>
                  <a:lnTo>
                    <a:pt x="581" y="513"/>
                  </a:lnTo>
                  <a:lnTo>
                    <a:pt x="571" y="522"/>
                  </a:lnTo>
                  <a:lnTo>
                    <a:pt x="602" y="543"/>
                  </a:lnTo>
                  <a:lnTo>
                    <a:pt x="543" y="600"/>
                  </a:lnTo>
                  <a:lnTo>
                    <a:pt x="507" y="577"/>
                  </a:lnTo>
                  <a:lnTo>
                    <a:pt x="497" y="586"/>
                  </a:lnTo>
                  <a:lnTo>
                    <a:pt x="533" y="609"/>
                  </a:lnTo>
                  <a:lnTo>
                    <a:pt x="481" y="660"/>
                  </a:lnTo>
                  <a:lnTo>
                    <a:pt x="398" y="605"/>
                  </a:lnTo>
                  <a:lnTo>
                    <a:pt x="430" y="574"/>
                  </a:lnTo>
                  <a:lnTo>
                    <a:pt x="445" y="588"/>
                  </a:lnTo>
                  <a:lnTo>
                    <a:pt x="450" y="591"/>
                  </a:lnTo>
                  <a:lnTo>
                    <a:pt x="453" y="589"/>
                  </a:lnTo>
                  <a:lnTo>
                    <a:pt x="477" y="574"/>
                  </a:lnTo>
                  <a:lnTo>
                    <a:pt x="497" y="586"/>
                  </a:lnTo>
                  <a:lnTo>
                    <a:pt x="507" y="577"/>
                  </a:lnTo>
                  <a:lnTo>
                    <a:pt x="469" y="552"/>
                  </a:lnTo>
                  <a:lnTo>
                    <a:pt x="459" y="561"/>
                  </a:lnTo>
                  <a:lnTo>
                    <a:pt x="465" y="566"/>
                  </a:lnTo>
                  <a:lnTo>
                    <a:pt x="451" y="575"/>
                  </a:lnTo>
                  <a:lnTo>
                    <a:pt x="441" y="565"/>
                  </a:lnTo>
                  <a:lnTo>
                    <a:pt x="450" y="555"/>
                  </a:lnTo>
                  <a:lnTo>
                    <a:pt x="459" y="561"/>
                  </a:lnTo>
                  <a:lnTo>
                    <a:pt x="469" y="552"/>
                  </a:lnTo>
                  <a:lnTo>
                    <a:pt x="460" y="546"/>
                  </a:lnTo>
                  <a:lnTo>
                    <a:pt x="496" y="511"/>
                  </a:lnTo>
                  <a:lnTo>
                    <a:pt x="521" y="529"/>
                  </a:lnTo>
                  <a:lnTo>
                    <a:pt x="526" y="532"/>
                  </a:lnTo>
                  <a:lnTo>
                    <a:pt x="530" y="528"/>
                  </a:lnTo>
                  <a:lnTo>
                    <a:pt x="549" y="508"/>
                  </a:lnTo>
                  <a:lnTo>
                    <a:pt x="571" y="522"/>
                  </a:lnTo>
                  <a:lnTo>
                    <a:pt x="581" y="513"/>
                  </a:lnTo>
                  <a:lnTo>
                    <a:pt x="544" y="489"/>
                  </a:lnTo>
                  <a:lnTo>
                    <a:pt x="534" y="498"/>
                  </a:lnTo>
                  <a:lnTo>
                    <a:pt x="537" y="500"/>
                  </a:lnTo>
                  <a:lnTo>
                    <a:pt x="525" y="514"/>
                  </a:lnTo>
                  <a:lnTo>
                    <a:pt x="506" y="501"/>
                  </a:lnTo>
                  <a:lnTo>
                    <a:pt x="519" y="489"/>
                  </a:lnTo>
                  <a:lnTo>
                    <a:pt x="534" y="498"/>
                  </a:lnTo>
                  <a:lnTo>
                    <a:pt x="544" y="489"/>
                  </a:lnTo>
                  <a:lnTo>
                    <a:pt x="529" y="479"/>
                  </a:lnTo>
                  <a:lnTo>
                    <a:pt x="556" y="454"/>
                  </a:lnTo>
                  <a:lnTo>
                    <a:pt x="581" y="473"/>
                  </a:lnTo>
                  <a:lnTo>
                    <a:pt x="585" y="477"/>
                  </a:lnTo>
                  <a:lnTo>
                    <a:pt x="590" y="473"/>
                  </a:lnTo>
                  <a:lnTo>
                    <a:pt x="611" y="448"/>
                  </a:lnTo>
                  <a:lnTo>
                    <a:pt x="630" y="461"/>
                  </a:lnTo>
                  <a:lnTo>
                    <a:pt x="641" y="452"/>
                  </a:lnTo>
                  <a:lnTo>
                    <a:pt x="604" y="428"/>
                  </a:lnTo>
                  <a:lnTo>
                    <a:pt x="594" y="437"/>
                  </a:lnTo>
                  <a:lnTo>
                    <a:pt x="599" y="441"/>
                  </a:lnTo>
                  <a:lnTo>
                    <a:pt x="584" y="459"/>
                  </a:lnTo>
                  <a:lnTo>
                    <a:pt x="566" y="444"/>
                  </a:lnTo>
                  <a:lnTo>
                    <a:pt x="581" y="429"/>
                  </a:lnTo>
                  <a:lnTo>
                    <a:pt x="594" y="437"/>
                  </a:lnTo>
                  <a:lnTo>
                    <a:pt x="604" y="428"/>
                  </a:lnTo>
                  <a:lnTo>
                    <a:pt x="591" y="420"/>
                  </a:lnTo>
                  <a:lnTo>
                    <a:pt x="619" y="393"/>
                  </a:lnTo>
                  <a:lnTo>
                    <a:pt x="641" y="410"/>
                  </a:lnTo>
                  <a:lnTo>
                    <a:pt x="645" y="414"/>
                  </a:lnTo>
                  <a:lnTo>
                    <a:pt x="649" y="410"/>
                  </a:lnTo>
                  <a:lnTo>
                    <a:pt x="671" y="391"/>
                  </a:lnTo>
                  <a:lnTo>
                    <a:pt x="668" y="389"/>
                  </a:lnTo>
                  <a:lnTo>
                    <a:pt x="688" y="401"/>
                  </a:lnTo>
                  <a:lnTo>
                    <a:pt x="698" y="392"/>
                  </a:lnTo>
                  <a:lnTo>
                    <a:pt x="661" y="368"/>
                  </a:lnTo>
                  <a:lnTo>
                    <a:pt x="651" y="377"/>
                  </a:lnTo>
                  <a:lnTo>
                    <a:pt x="660" y="383"/>
                  </a:lnTo>
                  <a:lnTo>
                    <a:pt x="644" y="397"/>
                  </a:lnTo>
                  <a:lnTo>
                    <a:pt x="628" y="384"/>
                  </a:lnTo>
                  <a:lnTo>
                    <a:pt x="642" y="371"/>
                  </a:lnTo>
                  <a:lnTo>
                    <a:pt x="651" y="377"/>
                  </a:lnTo>
                  <a:lnTo>
                    <a:pt x="661" y="368"/>
                  </a:lnTo>
                  <a:lnTo>
                    <a:pt x="652" y="362"/>
                  </a:lnTo>
                  <a:lnTo>
                    <a:pt x="674" y="341"/>
                  </a:lnTo>
                  <a:lnTo>
                    <a:pt x="696" y="357"/>
                  </a:lnTo>
                  <a:lnTo>
                    <a:pt x="701" y="361"/>
                  </a:lnTo>
                  <a:lnTo>
                    <a:pt x="704" y="356"/>
                  </a:lnTo>
                  <a:lnTo>
                    <a:pt x="721" y="339"/>
                  </a:lnTo>
                  <a:lnTo>
                    <a:pt x="742" y="353"/>
                  </a:lnTo>
                  <a:lnTo>
                    <a:pt x="752" y="344"/>
                  </a:lnTo>
                  <a:lnTo>
                    <a:pt x="715" y="320"/>
                  </a:lnTo>
                  <a:lnTo>
                    <a:pt x="705" y="329"/>
                  </a:lnTo>
                  <a:lnTo>
                    <a:pt x="710" y="332"/>
                  </a:lnTo>
                  <a:lnTo>
                    <a:pt x="699" y="343"/>
                  </a:lnTo>
                  <a:lnTo>
                    <a:pt x="683" y="331"/>
                  </a:lnTo>
                  <a:lnTo>
                    <a:pt x="694" y="322"/>
                  </a:lnTo>
                  <a:lnTo>
                    <a:pt x="705" y="329"/>
                  </a:lnTo>
                  <a:lnTo>
                    <a:pt x="715" y="320"/>
                  </a:lnTo>
                  <a:lnTo>
                    <a:pt x="704" y="311"/>
                  </a:lnTo>
                  <a:lnTo>
                    <a:pt x="729" y="287"/>
                  </a:lnTo>
                  <a:lnTo>
                    <a:pt x="750" y="303"/>
                  </a:lnTo>
                  <a:lnTo>
                    <a:pt x="755" y="307"/>
                  </a:lnTo>
                  <a:lnTo>
                    <a:pt x="758" y="302"/>
                  </a:lnTo>
                  <a:lnTo>
                    <a:pt x="778" y="286"/>
                  </a:lnTo>
                  <a:lnTo>
                    <a:pt x="798" y="299"/>
                  </a:lnTo>
                  <a:lnTo>
                    <a:pt x="809" y="290"/>
                  </a:lnTo>
                  <a:lnTo>
                    <a:pt x="771" y="265"/>
                  </a:lnTo>
                  <a:lnTo>
                    <a:pt x="760" y="276"/>
                  </a:lnTo>
                  <a:lnTo>
                    <a:pt x="765" y="278"/>
                  </a:lnTo>
                  <a:lnTo>
                    <a:pt x="753" y="288"/>
                  </a:lnTo>
                  <a:lnTo>
                    <a:pt x="740" y="278"/>
                  </a:lnTo>
                  <a:lnTo>
                    <a:pt x="749" y="268"/>
                  </a:lnTo>
                  <a:lnTo>
                    <a:pt x="760" y="276"/>
                  </a:lnTo>
                  <a:lnTo>
                    <a:pt x="771" y="265"/>
                  </a:lnTo>
                  <a:lnTo>
                    <a:pt x="759" y="259"/>
                  </a:lnTo>
                  <a:lnTo>
                    <a:pt x="772" y="247"/>
                  </a:lnTo>
                  <a:lnTo>
                    <a:pt x="788" y="259"/>
                  </a:lnTo>
                  <a:lnTo>
                    <a:pt x="791" y="261"/>
                  </a:lnTo>
                  <a:lnTo>
                    <a:pt x="796" y="257"/>
                  </a:lnTo>
                  <a:lnTo>
                    <a:pt x="811" y="245"/>
                  </a:lnTo>
                  <a:lnTo>
                    <a:pt x="830" y="257"/>
                  </a:lnTo>
                  <a:lnTo>
                    <a:pt x="841" y="248"/>
                  </a:lnTo>
                  <a:lnTo>
                    <a:pt x="803" y="224"/>
                  </a:lnTo>
                  <a:lnTo>
                    <a:pt x="793" y="234"/>
                  </a:lnTo>
                  <a:lnTo>
                    <a:pt x="798" y="238"/>
                  </a:lnTo>
                  <a:lnTo>
                    <a:pt x="791" y="244"/>
                  </a:lnTo>
                  <a:lnTo>
                    <a:pt x="782" y="238"/>
                  </a:lnTo>
                  <a:lnTo>
                    <a:pt x="788" y="231"/>
                  </a:lnTo>
                  <a:lnTo>
                    <a:pt x="793" y="234"/>
                  </a:lnTo>
                  <a:lnTo>
                    <a:pt x="803" y="224"/>
                  </a:lnTo>
                  <a:lnTo>
                    <a:pt x="770" y="203"/>
                  </a:lnTo>
                  <a:lnTo>
                    <a:pt x="759" y="213"/>
                  </a:lnTo>
                  <a:lnTo>
                    <a:pt x="776" y="224"/>
                  </a:lnTo>
                  <a:lnTo>
                    <a:pt x="748" y="252"/>
                  </a:lnTo>
                  <a:lnTo>
                    <a:pt x="729" y="240"/>
                  </a:lnTo>
                  <a:lnTo>
                    <a:pt x="719" y="249"/>
                  </a:lnTo>
                  <a:lnTo>
                    <a:pt x="737" y="261"/>
                  </a:lnTo>
                  <a:lnTo>
                    <a:pt x="692" y="305"/>
                  </a:lnTo>
                  <a:lnTo>
                    <a:pt x="674" y="292"/>
                  </a:lnTo>
                  <a:lnTo>
                    <a:pt x="664" y="301"/>
                  </a:lnTo>
                  <a:lnTo>
                    <a:pt x="682" y="314"/>
                  </a:lnTo>
                  <a:lnTo>
                    <a:pt x="641" y="354"/>
                  </a:lnTo>
                  <a:lnTo>
                    <a:pt x="621" y="341"/>
                  </a:lnTo>
                  <a:lnTo>
                    <a:pt x="611" y="351"/>
                  </a:lnTo>
                  <a:lnTo>
                    <a:pt x="630" y="363"/>
                  </a:lnTo>
                  <a:lnTo>
                    <a:pt x="580" y="412"/>
                  </a:lnTo>
                  <a:lnTo>
                    <a:pt x="558" y="398"/>
                  </a:lnTo>
                  <a:lnTo>
                    <a:pt x="548" y="407"/>
                  </a:lnTo>
                  <a:lnTo>
                    <a:pt x="569" y="422"/>
                  </a:lnTo>
                  <a:lnTo>
                    <a:pt x="518" y="471"/>
                  </a:lnTo>
                  <a:lnTo>
                    <a:pt x="493" y="456"/>
                  </a:lnTo>
                  <a:lnTo>
                    <a:pt x="483" y="466"/>
                  </a:lnTo>
                  <a:lnTo>
                    <a:pt x="507" y="482"/>
                  </a:lnTo>
                  <a:lnTo>
                    <a:pt x="449" y="538"/>
                  </a:lnTo>
                  <a:lnTo>
                    <a:pt x="421" y="520"/>
                  </a:lnTo>
                  <a:lnTo>
                    <a:pt x="411" y="529"/>
                  </a:lnTo>
                  <a:lnTo>
                    <a:pt x="438" y="547"/>
                  </a:lnTo>
                  <a:lnTo>
                    <a:pt x="386" y="598"/>
                  </a:lnTo>
                  <a:lnTo>
                    <a:pt x="311" y="547"/>
                  </a:lnTo>
                  <a:lnTo>
                    <a:pt x="345" y="516"/>
                  </a:lnTo>
                  <a:lnTo>
                    <a:pt x="361" y="532"/>
                  </a:lnTo>
                  <a:lnTo>
                    <a:pt x="366" y="536"/>
                  </a:lnTo>
                  <a:lnTo>
                    <a:pt x="369" y="534"/>
                  </a:lnTo>
                  <a:lnTo>
                    <a:pt x="393" y="517"/>
                  </a:lnTo>
                  <a:lnTo>
                    <a:pt x="411" y="529"/>
                  </a:lnTo>
                  <a:lnTo>
                    <a:pt x="421" y="520"/>
                  </a:lnTo>
                  <a:lnTo>
                    <a:pt x="383" y="496"/>
                  </a:lnTo>
                  <a:lnTo>
                    <a:pt x="374" y="505"/>
                  </a:lnTo>
                  <a:lnTo>
                    <a:pt x="381" y="509"/>
                  </a:lnTo>
                  <a:lnTo>
                    <a:pt x="367" y="519"/>
                  </a:lnTo>
                  <a:lnTo>
                    <a:pt x="355" y="507"/>
                  </a:lnTo>
                  <a:lnTo>
                    <a:pt x="365" y="499"/>
                  </a:lnTo>
                  <a:lnTo>
                    <a:pt x="374" y="505"/>
                  </a:lnTo>
                  <a:lnTo>
                    <a:pt x="383" y="496"/>
                  </a:lnTo>
                  <a:lnTo>
                    <a:pt x="375" y="490"/>
                  </a:lnTo>
                  <a:lnTo>
                    <a:pt x="416" y="453"/>
                  </a:lnTo>
                  <a:lnTo>
                    <a:pt x="435" y="469"/>
                  </a:lnTo>
                  <a:lnTo>
                    <a:pt x="439" y="473"/>
                  </a:lnTo>
                  <a:lnTo>
                    <a:pt x="443" y="469"/>
                  </a:lnTo>
                  <a:lnTo>
                    <a:pt x="464" y="453"/>
                  </a:lnTo>
                  <a:lnTo>
                    <a:pt x="483" y="466"/>
                  </a:lnTo>
                  <a:lnTo>
                    <a:pt x="493" y="456"/>
                  </a:lnTo>
                  <a:lnTo>
                    <a:pt x="455" y="432"/>
                  </a:lnTo>
                  <a:lnTo>
                    <a:pt x="445" y="441"/>
                  </a:lnTo>
                  <a:lnTo>
                    <a:pt x="451" y="445"/>
                  </a:lnTo>
                  <a:lnTo>
                    <a:pt x="439" y="455"/>
                  </a:lnTo>
                  <a:lnTo>
                    <a:pt x="426" y="444"/>
                  </a:lnTo>
                  <a:lnTo>
                    <a:pt x="436" y="435"/>
                  </a:lnTo>
                  <a:lnTo>
                    <a:pt x="445" y="441"/>
                  </a:lnTo>
                  <a:lnTo>
                    <a:pt x="455" y="432"/>
                  </a:lnTo>
                  <a:lnTo>
                    <a:pt x="446" y="425"/>
                  </a:lnTo>
                  <a:lnTo>
                    <a:pt x="478" y="397"/>
                  </a:lnTo>
                  <a:lnTo>
                    <a:pt x="499" y="415"/>
                  </a:lnTo>
                  <a:lnTo>
                    <a:pt x="504" y="418"/>
                  </a:lnTo>
                  <a:lnTo>
                    <a:pt x="507" y="415"/>
                  </a:lnTo>
                  <a:lnTo>
                    <a:pt x="528" y="394"/>
                  </a:lnTo>
                  <a:lnTo>
                    <a:pt x="548" y="407"/>
                  </a:lnTo>
                  <a:lnTo>
                    <a:pt x="558" y="398"/>
                  </a:lnTo>
                  <a:lnTo>
                    <a:pt x="521" y="374"/>
                  </a:lnTo>
                  <a:lnTo>
                    <a:pt x="511" y="383"/>
                  </a:lnTo>
                  <a:lnTo>
                    <a:pt x="516" y="386"/>
                  </a:lnTo>
                  <a:lnTo>
                    <a:pt x="503" y="400"/>
                  </a:lnTo>
                  <a:lnTo>
                    <a:pt x="489" y="387"/>
                  </a:lnTo>
                  <a:lnTo>
                    <a:pt x="500" y="377"/>
                  </a:lnTo>
                  <a:lnTo>
                    <a:pt x="511" y="383"/>
                  </a:lnTo>
                  <a:lnTo>
                    <a:pt x="521" y="374"/>
                  </a:lnTo>
                  <a:lnTo>
                    <a:pt x="511" y="367"/>
                  </a:lnTo>
                  <a:lnTo>
                    <a:pt x="541" y="341"/>
                  </a:lnTo>
                  <a:lnTo>
                    <a:pt x="559" y="355"/>
                  </a:lnTo>
                  <a:lnTo>
                    <a:pt x="562" y="359"/>
                  </a:lnTo>
                  <a:lnTo>
                    <a:pt x="567" y="355"/>
                  </a:lnTo>
                  <a:lnTo>
                    <a:pt x="590" y="338"/>
                  </a:lnTo>
                  <a:lnTo>
                    <a:pt x="611" y="351"/>
                  </a:lnTo>
                  <a:lnTo>
                    <a:pt x="621" y="341"/>
                  </a:lnTo>
                  <a:lnTo>
                    <a:pt x="584" y="317"/>
                  </a:lnTo>
                  <a:lnTo>
                    <a:pt x="574" y="328"/>
                  </a:lnTo>
                  <a:lnTo>
                    <a:pt x="579" y="330"/>
                  </a:lnTo>
                  <a:lnTo>
                    <a:pt x="562" y="341"/>
                  </a:lnTo>
                  <a:lnTo>
                    <a:pt x="551" y="332"/>
                  </a:lnTo>
                  <a:lnTo>
                    <a:pt x="564" y="321"/>
                  </a:lnTo>
                  <a:lnTo>
                    <a:pt x="574" y="328"/>
                  </a:lnTo>
                  <a:lnTo>
                    <a:pt x="584" y="317"/>
                  </a:lnTo>
                  <a:lnTo>
                    <a:pt x="574" y="311"/>
                  </a:lnTo>
                  <a:lnTo>
                    <a:pt x="596" y="291"/>
                  </a:lnTo>
                  <a:lnTo>
                    <a:pt x="619" y="307"/>
                  </a:lnTo>
                  <a:lnTo>
                    <a:pt x="623" y="309"/>
                  </a:lnTo>
                  <a:lnTo>
                    <a:pt x="627" y="306"/>
                  </a:lnTo>
                  <a:lnTo>
                    <a:pt x="644" y="288"/>
                  </a:lnTo>
                  <a:lnTo>
                    <a:pt x="644" y="288"/>
                  </a:lnTo>
                  <a:lnTo>
                    <a:pt x="664" y="301"/>
                  </a:lnTo>
                  <a:lnTo>
                    <a:pt x="674" y="292"/>
                  </a:lnTo>
                  <a:lnTo>
                    <a:pt x="637" y="268"/>
                  </a:lnTo>
                  <a:lnTo>
                    <a:pt x="627" y="277"/>
                  </a:lnTo>
                  <a:lnTo>
                    <a:pt x="634" y="282"/>
                  </a:lnTo>
                  <a:lnTo>
                    <a:pt x="621" y="292"/>
                  </a:lnTo>
                  <a:lnTo>
                    <a:pt x="606" y="282"/>
                  </a:lnTo>
                  <a:lnTo>
                    <a:pt x="618" y="271"/>
                  </a:lnTo>
                  <a:lnTo>
                    <a:pt x="627" y="277"/>
                  </a:lnTo>
                  <a:lnTo>
                    <a:pt x="637" y="268"/>
                  </a:lnTo>
                  <a:lnTo>
                    <a:pt x="628" y="262"/>
                  </a:lnTo>
                  <a:lnTo>
                    <a:pt x="653" y="239"/>
                  </a:lnTo>
                  <a:lnTo>
                    <a:pt x="672" y="254"/>
                  </a:lnTo>
                  <a:lnTo>
                    <a:pt x="676" y="259"/>
                  </a:lnTo>
                  <a:lnTo>
                    <a:pt x="681" y="254"/>
                  </a:lnTo>
                  <a:lnTo>
                    <a:pt x="696" y="236"/>
                  </a:lnTo>
                  <a:lnTo>
                    <a:pt x="719" y="249"/>
                  </a:lnTo>
                  <a:lnTo>
                    <a:pt x="729" y="240"/>
                  </a:lnTo>
                  <a:lnTo>
                    <a:pt x="691" y="216"/>
                  </a:lnTo>
                  <a:lnTo>
                    <a:pt x="681" y="225"/>
                  </a:lnTo>
                  <a:lnTo>
                    <a:pt x="684" y="227"/>
                  </a:lnTo>
                  <a:lnTo>
                    <a:pt x="675" y="240"/>
                  </a:lnTo>
                  <a:lnTo>
                    <a:pt x="664" y="231"/>
                  </a:lnTo>
                  <a:lnTo>
                    <a:pt x="674" y="221"/>
                  </a:lnTo>
                  <a:lnTo>
                    <a:pt x="681" y="225"/>
                  </a:lnTo>
                  <a:lnTo>
                    <a:pt x="691" y="216"/>
                  </a:lnTo>
                  <a:lnTo>
                    <a:pt x="684" y="211"/>
                  </a:lnTo>
                  <a:lnTo>
                    <a:pt x="699" y="199"/>
                  </a:lnTo>
                  <a:lnTo>
                    <a:pt x="715" y="213"/>
                  </a:lnTo>
                  <a:lnTo>
                    <a:pt x="721" y="217"/>
                  </a:lnTo>
                  <a:lnTo>
                    <a:pt x="725" y="211"/>
                  </a:lnTo>
                  <a:lnTo>
                    <a:pt x="735" y="198"/>
                  </a:lnTo>
                  <a:lnTo>
                    <a:pt x="759" y="213"/>
                  </a:lnTo>
                  <a:lnTo>
                    <a:pt x="770" y="203"/>
                  </a:lnTo>
                  <a:lnTo>
                    <a:pt x="732" y="179"/>
                  </a:lnTo>
                  <a:lnTo>
                    <a:pt x="721" y="190"/>
                  </a:lnTo>
                  <a:lnTo>
                    <a:pt x="724" y="191"/>
                  </a:lnTo>
                  <a:lnTo>
                    <a:pt x="719" y="198"/>
                  </a:lnTo>
                  <a:lnTo>
                    <a:pt x="709" y="190"/>
                  </a:lnTo>
                  <a:lnTo>
                    <a:pt x="714" y="185"/>
                  </a:lnTo>
                  <a:lnTo>
                    <a:pt x="721" y="190"/>
                  </a:lnTo>
                  <a:lnTo>
                    <a:pt x="732" y="179"/>
                  </a:lnTo>
                  <a:lnTo>
                    <a:pt x="687" y="152"/>
                  </a:lnTo>
                  <a:lnTo>
                    <a:pt x="676" y="161"/>
                  </a:lnTo>
                  <a:lnTo>
                    <a:pt x="702" y="177"/>
                  </a:lnTo>
                  <a:lnTo>
                    <a:pt x="673" y="204"/>
                  </a:lnTo>
                  <a:lnTo>
                    <a:pt x="650" y="190"/>
                  </a:lnTo>
                  <a:lnTo>
                    <a:pt x="640" y="200"/>
                  </a:lnTo>
                  <a:lnTo>
                    <a:pt x="661" y="214"/>
                  </a:lnTo>
                  <a:lnTo>
                    <a:pt x="617" y="254"/>
                  </a:lnTo>
                  <a:lnTo>
                    <a:pt x="591" y="238"/>
                  </a:lnTo>
                  <a:lnTo>
                    <a:pt x="581" y="247"/>
                  </a:lnTo>
                  <a:lnTo>
                    <a:pt x="606" y="263"/>
                  </a:lnTo>
                  <a:lnTo>
                    <a:pt x="562" y="303"/>
                  </a:lnTo>
                  <a:lnTo>
                    <a:pt x="535" y="285"/>
                  </a:lnTo>
                  <a:lnTo>
                    <a:pt x="525" y="295"/>
                  </a:lnTo>
                  <a:lnTo>
                    <a:pt x="552" y="313"/>
                  </a:lnTo>
                  <a:lnTo>
                    <a:pt x="499" y="360"/>
                  </a:lnTo>
                  <a:lnTo>
                    <a:pt x="468" y="339"/>
                  </a:lnTo>
                  <a:lnTo>
                    <a:pt x="458" y="348"/>
                  </a:lnTo>
                  <a:lnTo>
                    <a:pt x="489" y="369"/>
                  </a:lnTo>
                  <a:lnTo>
                    <a:pt x="435" y="418"/>
                  </a:lnTo>
                  <a:lnTo>
                    <a:pt x="401" y="397"/>
                  </a:lnTo>
                  <a:lnTo>
                    <a:pt x="391" y="407"/>
                  </a:lnTo>
                  <a:lnTo>
                    <a:pt x="424" y="428"/>
                  </a:lnTo>
                  <a:lnTo>
                    <a:pt x="363" y="482"/>
                  </a:lnTo>
                  <a:lnTo>
                    <a:pt x="328" y="459"/>
                  </a:lnTo>
                  <a:lnTo>
                    <a:pt x="317" y="468"/>
                  </a:lnTo>
                  <a:lnTo>
                    <a:pt x="353" y="491"/>
                  </a:lnTo>
                  <a:lnTo>
                    <a:pt x="299" y="540"/>
                  </a:lnTo>
                  <a:lnTo>
                    <a:pt x="213" y="483"/>
                  </a:lnTo>
                  <a:lnTo>
                    <a:pt x="248" y="453"/>
                  </a:lnTo>
                  <a:lnTo>
                    <a:pt x="266" y="470"/>
                  </a:lnTo>
                  <a:lnTo>
                    <a:pt x="269" y="474"/>
                  </a:lnTo>
                  <a:lnTo>
                    <a:pt x="274" y="471"/>
                  </a:lnTo>
                  <a:lnTo>
                    <a:pt x="298" y="455"/>
                  </a:lnTo>
                  <a:lnTo>
                    <a:pt x="298" y="455"/>
                  </a:lnTo>
                  <a:lnTo>
                    <a:pt x="317" y="468"/>
                  </a:lnTo>
                  <a:lnTo>
                    <a:pt x="328" y="459"/>
                  </a:lnTo>
                  <a:lnTo>
                    <a:pt x="291" y="433"/>
                  </a:lnTo>
                  <a:lnTo>
                    <a:pt x="281" y="444"/>
                  </a:lnTo>
                  <a:lnTo>
                    <a:pt x="285" y="447"/>
                  </a:lnTo>
                  <a:lnTo>
                    <a:pt x="270" y="456"/>
                  </a:lnTo>
                  <a:lnTo>
                    <a:pt x="259" y="445"/>
                  </a:lnTo>
                  <a:lnTo>
                    <a:pt x="269" y="436"/>
                  </a:lnTo>
                  <a:lnTo>
                    <a:pt x="281" y="444"/>
                  </a:lnTo>
                  <a:lnTo>
                    <a:pt x="291" y="433"/>
                  </a:lnTo>
                  <a:lnTo>
                    <a:pt x="279" y="427"/>
                  </a:lnTo>
                  <a:lnTo>
                    <a:pt x="322" y="392"/>
                  </a:lnTo>
                  <a:lnTo>
                    <a:pt x="321" y="394"/>
                  </a:lnTo>
                  <a:lnTo>
                    <a:pt x="345" y="409"/>
                  </a:lnTo>
                  <a:lnTo>
                    <a:pt x="349" y="410"/>
                  </a:lnTo>
                  <a:lnTo>
                    <a:pt x="352" y="409"/>
                  </a:lnTo>
                  <a:lnTo>
                    <a:pt x="373" y="395"/>
                  </a:lnTo>
                  <a:lnTo>
                    <a:pt x="373" y="394"/>
                  </a:lnTo>
                  <a:lnTo>
                    <a:pt x="391" y="407"/>
                  </a:lnTo>
                  <a:lnTo>
                    <a:pt x="401" y="397"/>
                  </a:lnTo>
                  <a:lnTo>
                    <a:pt x="365" y="374"/>
                  </a:lnTo>
                  <a:lnTo>
                    <a:pt x="354" y="383"/>
                  </a:lnTo>
                  <a:lnTo>
                    <a:pt x="361" y="386"/>
                  </a:lnTo>
                  <a:lnTo>
                    <a:pt x="349" y="395"/>
                  </a:lnTo>
                  <a:lnTo>
                    <a:pt x="331" y="385"/>
                  </a:lnTo>
                  <a:lnTo>
                    <a:pt x="343" y="375"/>
                  </a:lnTo>
                  <a:lnTo>
                    <a:pt x="354" y="383"/>
                  </a:lnTo>
                  <a:lnTo>
                    <a:pt x="365" y="374"/>
                  </a:lnTo>
                  <a:lnTo>
                    <a:pt x="353" y="366"/>
                  </a:lnTo>
                  <a:lnTo>
                    <a:pt x="389" y="337"/>
                  </a:lnTo>
                  <a:lnTo>
                    <a:pt x="407" y="352"/>
                  </a:lnTo>
                  <a:lnTo>
                    <a:pt x="411" y="355"/>
                  </a:lnTo>
                  <a:lnTo>
                    <a:pt x="415" y="352"/>
                  </a:lnTo>
                  <a:lnTo>
                    <a:pt x="436" y="337"/>
                  </a:lnTo>
                  <a:lnTo>
                    <a:pt x="432" y="332"/>
                  </a:lnTo>
                  <a:lnTo>
                    <a:pt x="458" y="348"/>
                  </a:lnTo>
                  <a:lnTo>
                    <a:pt x="468" y="339"/>
                  </a:lnTo>
                  <a:lnTo>
                    <a:pt x="430" y="315"/>
                  </a:lnTo>
                  <a:lnTo>
                    <a:pt x="420" y="324"/>
                  </a:lnTo>
                  <a:lnTo>
                    <a:pt x="426" y="328"/>
                  </a:lnTo>
                  <a:lnTo>
                    <a:pt x="412" y="338"/>
                  </a:lnTo>
                  <a:lnTo>
                    <a:pt x="399" y="328"/>
                  </a:lnTo>
                  <a:lnTo>
                    <a:pt x="411" y="318"/>
                  </a:lnTo>
                  <a:lnTo>
                    <a:pt x="420" y="324"/>
                  </a:lnTo>
                  <a:lnTo>
                    <a:pt x="430" y="315"/>
                  </a:lnTo>
                  <a:lnTo>
                    <a:pt x="422" y="309"/>
                  </a:lnTo>
                  <a:lnTo>
                    <a:pt x="452" y="284"/>
                  </a:lnTo>
                  <a:lnTo>
                    <a:pt x="476" y="301"/>
                  </a:lnTo>
                  <a:lnTo>
                    <a:pt x="481" y="305"/>
                  </a:lnTo>
                  <a:lnTo>
                    <a:pt x="484" y="300"/>
                  </a:lnTo>
                  <a:lnTo>
                    <a:pt x="503" y="282"/>
                  </a:lnTo>
                  <a:lnTo>
                    <a:pt x="525" y="295"/>
                  </a:lnTo>
                  <a:lnTo>
                    <a:pt x="535" y="285"/>
                  </a:lnTo>
                  <a:lnTo>
                    <a:pt x="497" y="262"/>
                  </a:lnTo>
                  <a:lnTo>
                    <a:pt x="487" y="271"/>
                  </a:lnTo>
                  <a:lnTo>
                    <a:pt x="491" y="274"/>
                  </a:lnTo>
                  <a:lnTo>
                    <a:pt x="480" y="286"/>
                  </a:lnTo>
                  <a:lnTo>
                    <a:pt x="464" y="275"/>
                  </a:lnTo>
                  <a:lnTo>
                    <a:pt x="476" y="264"/>
                  </a:lnTo>
                  <a:lnTo>
                    <a:pt x="487" y="271"/>
                  </a:lnTo>
                  <a:lnTo>
                    <a:pt x="497" y="262"/>
                  </a:lnTo>
                  <a:lnTo>
                    <a:pt x="488" y="255"/>
                  </a:lnTo>
                  <a:lnTo>
                    <a:pt x="513" y="234"/>
                  </a:lnTo>
                  <a:lnTo>
                    <a:pt x="538" y="253"/>
                  </a:lnTo>
                  <a:lnTo>
                    <a:pt x="543" y="255"/>
                  </a:lnTo>
                  <a:lnTo>
                    <a:pt x="546" y="252"/>
                  </a:lnTo>
                  <a:lnTo>
                    <a:pt x="562" y="234"/>
                  </a:lnTo>
                  <a:lnTo>
                    <a:pt x="581" y="247"/>
                  </a:lnTo>
                  <a:lnTo>
                    <a:pt x="591" y="238"/>
                  </a:lnTo>
                  <a:lnTo>
                    <a:pt x="554" y="214"/>
                  </a:lnTo>
                  <a:lnTo>
                    <a:pt x="544" y="223"/>
                  </a:lnTo>
                  <a:lnTo>
                    <a:pt x="551" y="227"/>
                  </a:lnTo>
                  <a:lnTo>
                    <a:pt x="541" y="238"/>
                  </a:lnTo>
                  <a:lnTo>
                    <a:pt x="523" y="225"/>
                  </a:lnTo>
                  <a:lnTo>
                    <a:pt x="534" y="216"/>
                  </a:lnTo>
                  <a:lnTo>
                    <a:pt x="544" y="223"/>
                  </a:lnTo>
                  <a:lnTo>
                    <a:pt x="554" y="214"/>
                  </a:lnTo>
                  <a:lnTo>
                    <a:pt x="545" y="207"/>
                  </a:lnTo>
                  <a:lnTo>
                    <a:pt x="573" y="185"/>
                  </a:lnTo>
                  <a:lnTo>
                    <a:pt x="588" y="200"/>
                  </a:lnTo>
                  <a:lnTo>
                    <a:pt x="592" y="203"/>
                  </a:lnTo>
                  <a:lnTo>
                    <a:pt x="596" y="200"/>
                  </a:lnTo>
                  <a:lnTo>
                    <a:pt x="618" y="186"/>
                  </a:lnTo>
                  <a:lnTo>
                    <a:pt x="640" y="200"/>
                  </a:lnTo>
                  <a:lnTo>
                    <a:pt x="650" y="190"/>
                  </a:lnTo>
                  <a:lnTo>
                    <a:pt x="613" y="167"/>
                  </a:lnTo>
                  <a:lnTo>
                    <a:pt x="602" y="176"/>
                  </a:lnTo>
                  <a:lnTo>
                    <a:pt x="605" y="178"/>
                  </a:lnTo>
                  <a:lnTo>
                    <a:pt x="594" y="186"/>
                  </a:lnTo>
                  <a:lnTo>
                    <a:pt x="583" y="176"/>
                  </a:lnTo>
                  <a:lnTo>
                    <a:pt x="591" y="169"/>
                  </a:lnTo>
                  <a:lnTo>
                    <a:pt x="602" y="176"/>
                  </a:lnTo>
                  <a:lnTo>
                    <a:pt x="613" y="167"/>
                  </a:lnTo>
                  <a:lnTo>
                    <a:pt x="602" y="160"/>
                  </a:lnTo>
                  <a:lnTo>
                    <a:pt x="614" y="149"/>
                  </a:lnTo>
                  <a:lnTo>
                    <a:pt x="631" y="163"/>
                  </a:lnTo>
                  <a:lnTo>
                    <a:pt x="636" y="165"/>
                  </a:lnTo>
                  <a:lnTo>
                    <a:pt x="640" y="162"/>
                  </a:lnTo>
                  <a:lnTo>
                    <a:pt x="657" y="148"/>
                  </a:lnTo>
                  <a:lnTo>
                    <a:pt x="676" y="161"/>
                  </a:lnTo>
                  <a:lnTo>
                    <a:pt x="687" y="152"/>
                  </a:lnTo>
                  <a:lnTo>
                    <a:pt x="649" y="129"/>
                  </a:lnTo>
                  <a:lnTo>
                    <a:pt x="638" y="138"/>
                  </a:lnTo>
                  <a:lnTo>
                    <a:pt x="644" y="141"/>
                  </a:lnTo>
                  <a:lnTo>
                    <a:pt x="635" y="148"/>
                  </a:lnTo>
                  <a:lnTo>
                    <a:pt x="625" y="141"/>
                  </a:lnTo>
                  <a:lnTo>
                    <a:pt x="633" y="134"/>
                  </a:lnTo>
                  <a:lnTo>
                    <a:pt x="638" y="138"/>
                  </a:lnTo>
                  <a:lnTo>
                    <a:pt x="649" y="129"/>
                  </a:lnTo>
                  <a:lnTo>
                    <a:pt x="610" y="103"/>
                  </a:lnTo>
                  <a:lnTo>
                    <a:pt x="599" y="112"/>
                  </a:lnTo>
                  <a:lnTo>
                    <a:pt x="621" y="126"/>
                  </a:lnTo>
                  <a:lnTo>
                    <a:pt x="590" y="153"/>
                  </a:lnTo>
                  <a:lnTo>
                    <a:pt x="569" y="140"/>
                  </a:lnTo>
                  <a:lnTo>
                    <a:pt x="559" y="149"/>
                  </a:lnTo>
                  <a:lnTo>
                    <a:pt x="579" y="162"/>
                  </a:lnTo>
                  <a:lnTo>
                    <a:pt x="534" y="200"/>
                  </a:lnTo>
                  <a:lnTo>
                    <a:pt x="510" y="184"/>
                  </a:lnTo>
                  <a:lnTo>
                    <a:pt x="499" y="193"/>
                  </a:lnTo>
                  <a:lnTo>
                    <a:pt x="522" y="208"/>
                  </a:lnTo>
                  <a:lnTo>
                    <a:pt x="475" y="247"/>
                  </a:lnTo>
                  <a:lnTo>
                    <a:pt x="449" y="230"/>
                  </a:lnTo>
                  <a:lnTo>
                    <a:pt x="438" y="239"/>
                  </a:lnTo>
                  <a:lnTo>
                    <a:pt x="465" y="256"/>
                  </a:lnTo>
                  <a:lnTo>
                    <a:pt x="411" y="301"/>
                  </a:lnTo>
                  <a:lnTo>
                    <a:pt x="385" y="285"/>
                  </a:lnTo>
                  <a:lnTo>
                    <a:pt x="375" y="294"/>
                  </a:lnTo>
                  <a:lnTo>
                    <a:pt x="399" y="310"/>
                  </a:lnTo>
                  <a:lnTo>
                    <a:pt x="342" y="359"/>
                  </a:lnTo>
                  <a:lnTo>
                    <a:pt x="315" y="341"/>
                  </a:lnTo>
                  <a:lnTo>
                    <a:pt x="305" y="351"/>
                  </a:lnTo>
                  <a:lnTo>
                    <a:pt x="331" y="367"/>
                  </a:lnTo>
                  <a:lnTo>
                    <a:pt x="268" y="420"/>
                  </a:lnTo>
                  <a:lnTo>
                    <a:pt x="240" y="401"/>
                  </a:lnTo>
                  <a:lnTo>
                    <a:pt x="230" y="410"/>
                  </a:lnTo>
                  <a:lnTo>
                    <a:pt x="258" y="428"/>
                  </a:lnTo>
                  <a:lnTo>
                    <a:pt x="200" y="475"/>
                  </a:lnTo>
                  <a:lnTo>
                    <a:pt x="123" y="424"/>
                  </a:lnTo>
                  <a:lnTo>
                    <a:pt x="161" y="394"/>
                  </a:lnTo>
                  <a:lnTo>
                    <a:pt x="179" y="413"/>
                  </a:lnTo>
                  <a:lnTo>
                    <a:pt x="183" y="416"/>
                  </a:lnTo>
                  <a:lnTo>
                    <a:pt x="187" y="413"/>
                  </a:lnTo>
                  <a:lnTo>
                    <a:pt x="212" y="398"/>
                  </a:lnTo>
                  <a:lnTo>
                    <a:pt x="230" y="410"/>
                  </a:lnTo>
                  <a:lnTo>
                    <a:pt x="240" y="401"/>
                  </a:lnTo>
                  <a:lnTo>
                    <a:pt x="204" y="377"/>
                  </a:lnTo>
                  <a:lnTo>
                    <a:pt x="193" y="386"/>
                  </a:lnTo>
                  <a:lnTo>
                    <a:pt x="199" y="390"/>
                  </a:lnTo>
                  <a:lnTo>
                    <a:pt x="184" y="399"/>
                  </a:lnTo>
                  <a:lnTo>
                    <a:pt x="171" y="386"/>
                  </a:lnTo>
                  <a:lnTo>
                    <a:pt x="182" y="378"/>
                  </a:lnTo>
                  <a:lnTo>
                    <a:pt x="193" y="386"/>
                  </a:lnTo>
                  <a:lnTo>
                    <a:pt x="204" y="377"/>
                  </a:lnTo>
                  <a:lnTo>
                    <a:pt x="193" y="369"/>
                  </a:lnTo>
                  <a:lnTo>
                    <a:pt x="235" y="336"/>
                  </a:lnTo>
                  <a:lnTo>
                    <a:pt x="252" y="353"/>
                  </a:lnTo>
                  <a:lnTo>
                    <a:pt x="255" y="356"/>
                  </a:lnTo>
                  <a:lnTo>
                    <a:pt x="260" y="353"/>
                  </a:lnTo>
                  <a:lnTo>
                    <a:pt x="284" y="337"/>
                  </a:lnTo>
                  <a:lnTo>
                    <a:pt x="284" y="337"/>
                  </a:lnTo>
                  <a:lnTo>
                    <a:pt x="305" y="351"/>
                  </a:lnTo>
                  <a:lnTo>
                    <a:pt x="315" y="341"/>
                  </a:lnTo>
                  <a:lnTo>
                    <a:pt x="278" y="317"/>
                  </a:lnTo>
                  <a:lnTo>
                    <a:pt x="268" y="326"/>
                  </a:lnTo>
                  <a:lnTo>
                    <a:pt x="273" y="329"/>
                  </a:lnTo>
                  <a:lnTo>
                    <a:pt x="258" y="339"/>
                  </a:lnTo>
                  <a:lnTo>
                    <a:pt x="245" y="328"/>
                  </a:lnTo>
                  <a:lnTo>
                    <a:pt x="256" y="320"/>
                  </a:lnTo>
                  <a:lnTo>
                    <a:pt x="268" y="326"/>
                  </a:lnTo>
                  <a:lnTo>
                    <a:pt x="278" y="317"/>
                  </a:lnTo>
                  <a:lnTo>
                    <a:pt x="267" y="310"/>
                  </a:lnTo>
                  <a:lnTo>
                    <a:pt x="305" y="280"/>
                  </a:lnTo>
                  <a:lnTo>
                    <a:pt x="323" y="297"/>
                  </a:lnTo>
                  <a:lnTo>
                    <a:pt x="327" y="301"/>
                  </a:lnTo>
                  <a:lnTo>
                    <a:pt x="331" y="298"/>
                  </a:lnTo>
                  <a:lnTo>
                    <a:pt x="355" y="282"/>
                  </a:lnTo>
                  <a:lnTo>
                    <a:pt x="355" y="282"/>
                  </a:lnTo>
                  <a:lnTo>
                    <a:pt x="375" y="294"/>
                  </a:lnTo>
                  <a:lnTo>
                    <a:pt x="385" y="285"/>
                  </a:lnTo>
                  <a:lnTo>
                    <a:pt x="347" y="261"/>
                  </a:lnTo>
                  <a:lnTo>
                    <a:pt x="337" y="270"/>
                  </a:lnTo>
                  <a:lnTo>
                    <a:pt x="343" y="274"/>
                  </a:lnTo>
                  <a:lnTo>
                    <a:pt x="328" y="284"/>
                  </a:lnTo>
                  <a:lnTo>
                    <a:pt x="316" y="271"/>
                  </a:lnTo>
                  <a:lnTo>
                    <a:pt x="327" y="263"/>
                  </a:lnTo>
                  <a:lnTo>
                    <a:pt x="337" y="270"/>
                  </a:lnTo>
                  <a:lnTo>
                    <a:pt x="347" y="261"/>
                  </a:lnTo>
                  <a:lnTo>
                    <a:pt x="338" y="254"/>
                  </a:lnTo>
                  <a:lnTo>
                    <a:pt x="373" y="226"/>
                  </a:lnTo>
                  <a:lnTo>
                    <a:pt x="390" y="244"/>
                  </a:lnTo>
                  <a:lnTo>
                    <a:pt x="395" y="247"/>
                  </a:lnTo>
                  <a:lnTo>
                    <a:pt x="398" y="245"/>
                  </a:lnTo>
                  <a:lnTo>
                    <a:pt x="422" y="229"/>
                  </a:lnTo>
                  <a:lnTo>
                    <a:pt x="438" y="239"/>
                  </a:lnTo>
                  <a:lnTo>
                    <a:pt x="449" y="230"/>
                  </a:lnTo>
                  <a:lnTo>
                    <a:pt x="412" y="206"/>
                  </a:lnTo>
                  <a:lnTo>
                    <a:pt x="401" y="215"/>
                  </a:lnTo>
                  <a:lnTo>
                    <a:pt x="409" y="221"/>
                  </a:lnTo>
                  <a:lnTo>
                    <a:pt x="396" y="230"/>
                  </a:lnTo>
                  <a:lnTo>
                    <a:pt x="383" y="218"/>
                  </a:lnTo>
                  <a:lnTo>
                    <a:pt x="393" y="210"/>
                  </a:lnTo>
                  <a:lnTo>
                    <a:pt x="401" y="215"/>
                  </a:lnTo>
                  <a:lnTo>
                    <a:pt x="412" y="206"/>
                  </a:lnTo>
                  <a:lnTo>
                    <a:pt x="404" y="201"/>
                  </a:lnTo>
                  <a:lnTo>
                    <a:pt x="432" y="179"/>
                  </a:lnTo>
                  <a:lnTo>
                    <a:pt x="450" y="196"/>
                  </a:lnTo>
                  <a:lnTo>
                    <a:pt x="453" y="200"/>
                  </a:lnTo>
                  <a:lnTo>
                    <a:pt x="458" y="196"/>
                  </a:lnTo>
                  <a:lnTo>
                    <a:pt x="482" y="181"/>
                  </a:lnTo>
                  <a:lnTo>
                    <a:pt x="499" y="193"/>
                  </a:lnTo>
                  <a:lnTo>
                    <a:pt x="510" y="184"/>
                  </a:lnTo>
                  <a:lnTo>
                    <a:pt x="473" y="160"/>
                  </a:lnTo>
                  <a:lnTo>
                    <a:pt x="462" y="169"/>
                  </a:lnTo>
                  <a:lnTo>
                    <a:pt x="469" y="173"/>
                  </a:lnTo>
                  <a:lnTo>
                    <a:pt x="455" y="183"/>
                  </a:lnTo>
                  <a:lnTo>
                    <a:pt x="443" y="170"/>
                  </a:lnTo>
                  <a:lnTo>
                    <a:pt x="452" y="162"/>
                  </a:lnTo>
                  <a:lnTo>
                    <a:pt x="462" y="169"/>
                  </a:lnTo>
                  <a:lnTo>
                    <a:pt x="473" y="160"/>
                  </a:lnTo>
                  <a:lnTo>
                    <a:pt x="464" y="154"/>
                  </a:lnTo>
                  <a:lnTo>
                    <a:pt x="488" y="134"/>
                  </a:lnTo>
                  <a:lnTo>
                    <a:pt x="508" y="153"/>
                  </a:lnTo>
                  <a:lnTo>
                    <a:pt x="513" y="157"/>
                  </a:lnTo>
                  <a:lnTo>
                    <a:pt x="518" y="153"/>
                  </a:lnTo>
                  <a:lnTo>
                    <a:pt x="536" y="135"/>
                  </a:lnTo>
                  <a:lnTo>
                    <a:pt x="559" y="149"/>
                  </a:lnTo>
                  <a:lnTo>
                    <a:pt x="569" y="140"/>
                  </a:lnTo>
                  <a:lnTo>
                    <a:pt x="531" y="116"/>
                  </a:lnTo>
                  <a:lnTo>
                    <a:pt x="521" y="125"/>
                  </a:lnTo>
                  <a:lnTo>
                    <a:pt x="525" y="127"/>
                  </a:lnTo>
                  <a:lnTo>
                    <a:pt x="513" y="139"/>
                  </a:lnTo>
                  <a:lnTo>
                    <a:pt x="499" y="126"/>
                  </a:lnTo>
                  <a:lnTo>
                    <a:pt x="508" y="118"/>
                  </a:lnTo>
                  <a:lnTo>
                    <a:pt x="521" y="125"/>
                  </a:lnTo>
                  <a:lnTo>
                    <a:pt x="531" y="116"/>
                  </a:lnTo>
                  <a:lnTo>
                    <a:pt x="520" y="109"/>
                  </a:lnTo>
                  <a:lnTo>
                    <a:pt x="533" y="99"/>
                  </a:lnTo>
                  <a:lnTo>
                    <a:pt x="554" y="116"/>
                  </a:lnTo>
                  <a:lnTo>
                    <a:pt x="559" y="119"/>
                  </a:lnTo>
                  <a:lnTo>
                    <a:pt x="562" y="116"/>
                  </a:lnTo>
                  <a:lnTo>
                    <a:pt x="580" y="101"/>
                  </a:lnTo>
                  <a:lnTo>
                    <a:pt x="599" y="112"/>
                  </a:lnTo>
                  <a:lnTo>
                    <a:pt x="610" y="103"/>
                  </a:lnTo>
                  <a:lnTo>
                    <a:pt x="572" y="79"/>
                  </a:lnTo>
                  <a:lnTo>
                    <a:pt x="561" y="89"/>
                  </a:lnTo>
                  <a:lnTo>
                    <a:pt x="568" y="93"/>
                  </a:lnTo>
                  <a:lnTo>
                    <a:pt x="558" y="102"/>
                  </a:lnTo>
                  <a:lnTo>
                    <a:pt x="543" y="91"/>
                  </a:lnTo>
                  <a:lnTo>
                    <a:pt x="552" y="84"/>
                  </a:lnTo>
                  <a:lnTo>
                    <a:pt x="561" y="89"/>
                  </a:lnTo>
                  <a:lnTo>
                    <a:pt x="572" y="79"/>
                  </a:lnTo>
                  <a:lnTo>
                    <a:pt x="498" y="33"/>
                  </a:lnTo>
                  <a:lnTo>
                    <a:pt x="488" y="42"/>
                  </a:lnTo>
                  <a:lnTo>
                    <a:pt x="539" y="76"/>
                  </a:lnTo>
                  <a:lnTo>
                    <a:pt x="112" y="417"/>
                  </a:lnTo>
                  <a:lnTo>
                    <a:pt x="23" y="359"/>
                  </a:lnTo>
                  <a:lnTo>
                    <a:pt x="445" y="16"/>
                  </a:lnTo>
                  <a:lnTo>
                    <a:pt x="488" y="42"/>
                  </a:lnTo>
                  <a:lnTo>
                    <a:pt x="498" y="33"/>
                  </a:lnTo>
                  <a:lnTo>
                    <a:pt x="447" y="2"/>
                  </a:lnTo>
                  <a:lnTo>
                    <a:pt x="444" y="0"/>
                  </a:lnTo>
                  <a:lnTo>
                    <a:pt x="441" y="2"/>
                  </a:lnTo>
                  <a:lnTo>
                    <a:pt x="7" y="353"/>
                  </a:lnTo>
                  <a:lnTo>
                    <a:pt x="0" y="360"/>
                  </a:lnTo>
                  <a:lnTo>
                    <a:pt x="8" y="364"/>
                  </a:lnTo>
                  <a:lnTo>
                    <a:pt x="478" y="675"/>
                  </a:lnTo>
                  <a:lnTo>
                    <a:pt x="483" y="677"/>
                  </a:lnTo>
                  <a:lnTo>
                    <a:pt x="487" y="674"/>
                  </a:lnTo>
                  <a:close/>
                </a:path>
              </a:pathLst>
            </a:custGeom>
            <a:solidFill>
              <a:schemeClr val="bg1">
                <a:alpha val="7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64"/>
            <p:cNvSpPr>
              <a:spLocks/>
            </p:cNvSpPr>
            <p:nvPr/>
          </p:nvSpPr>
          <p:spPr bwMode="auto">
            <a:xfrm>
              <a:off x="1130006" y="3993613"/>
              <a:ext cx="756743" cy="747268"/>
            </a:xfrm>
            <a:custGeom>
              <a:avLst/>
              <a:gdLst>
                <a:gd name="T0" fmla="*/ 646 w 729"/>
                <a:gd name="T1" fmla="*/ 289 h 728"/>
                <a:gd name="T2" fmla="*/ 673 w 729"/>
                <a:gd name="T3" fmla="*/ 214 h 728"/>
                <a:gd name="T4" fmla="*/ 663 w 729"/>
                <a:gd name="T5" fmla="*/ 173 h 728"/>
                <a:gd name="T6" fmla="*/ 581 w 729"/>
                <a:gd name="T7" fmla="*/ 167 h 728"/>
                <a:gd name="T8" fmla="*/ 554 w 729"/>
                <a:gd name="T9" fmla="*/ 97 h 728"/>
                <a:gd name="T10" fmla="*/ 538 w 729"/>
                <a:gd name="T11" fmla="*/ 46 h 728"/>
                <a:gd name="T12" fmla="*/ 469 w 729"/>
                <a:gd name="T13" fmla="*/ 83 h 728"/>
                <a:gd name="T14" fmla="*/ 405 w 729"/>
                <a:gd name="T15" fmla="*/ 54 h 728"/>
                <a:gd name="T16" fmla="*/ 365 w 729"/>
                <a:gd name="T17" fmla="*/ 0 h 728"/>
                <a:gd name="T18" fmla="*/ 327 w 729"/>
                <a:gd name="T19" fmla="*/ 50 h 728"/>
                <a:gd name="T20" fmla="*/ 309 w 729"/>
                <a:gd name="T21" fmla="*/ 158 h 728"/>
                <a:gd name="T22" fmla="*/ 348 w 729"/>
                <a:gd name="T23" fmla="*/ 152 h 728"/>
                <a:gd name="T24" fmla="*/ 427 w 729"/>
                <a:gd name="T25" fmla="*/ 160 h 728"/>
                <a:gd name="T26" fmla="*/ 514 w 729"/>
                <a:gd name="T27" fmla="*/ 214 h 728"/>
                <a:gd name="T28" fmla="*/ 567 w 729"/>
                <a:gd name="T29" fmla="*/ 302 h 728"/>
                <a:gd name="T30" fmla="*/ 566 w 729"/>
                <a:gd name="T31" fmla="*/ 428 h 728"/>
                <a:gd name="T32" fmla="*/ 472 w 729"/>
                <a:gd name="T33" fmla="*/ 548 h 728"/>
                <a:gd name="T34" fmla="*/ 451 w 729"/>
                <a:gd name="T35" fmla="*/ 500 h 728"/>
                <a:gd name="T36" fmla="*/ 467 w 729"/>
                <a:gd name="T37" fmla="*/ 493 h 728"/>
                <a:gd name="T38" fmla="*/ 499 w 729"/>
                <a:gd name="T39" fmla="*/ 471 h 728"/>
                <a:gd name="T40" fmla="*/ 520 w 729"/>
                <a:gd name="T41" fmla="*/ 423 h 728"/>
                <a:gd name="T42" fmla="*/ 510 w 729"/>
                <a:gd name="T43" fmla="*/ 382 h 728"/>
                <a:gd name="T44" fmla="*/ 478 w 729"/>
                <a:gd name="T45" fmla="*/ 269 h 728"/>
                <a:gd name="T46" fmla="*/ 362 w 729"/>
                <a:gd name="T47" fmla="*/ 207 h 728"/>
                <a:gd name="T48" fmla="*/ 246 w 729"/>
                <a:gd name="T49" fmla="*/ 269 h 728"/>
                <a:gd name="T50" fmla="*/ 205 w 729"/>
                <a:gd name="T51" fmla="*/ 508 h 728"/>
                <a:gd name="T52" fmla="*/ 155 w 729"/>
                <a:gd name="T53" fmla="*/ 410 h 728"/>
                <a:gd name="T54" fmla="*/ 172 w 729"/>
                <a:gd name="T55" fmla="*/ 272 h 728"/>
                <a:gd name="T56" fmla="*/ 284 w 729"/>
                <a:gd name="T57" fmla="*/ 167 h 728"/>
                <a:gd name="T58" fmla="*/ 256 w 729"/>
                <a:gd name="T59" fmla="*/ 82 h 728"/>
                <a:gd name="T60" fmla="*/ 215 w 729"/>
                <a:gd name="T61" fmla="*/ 55 h 728"/>
                <a:gd name="T62" fmla="*/ 173 w 729"/>
                <a:gd name="T63" fmla="*/ 65 h 728"/>
                <a:gd name="T64" fmla="*/ 167 w 729"/>
                <a:gd name="T65" fmla="*/ 147 h 728"/>
                <a:gd name="T66" fmla="*/ 97 w 729"/>
                <a:gd name="T67" fmla="*/ 174 h 728"/>
                <a:gd name="T68" fmla="*/ 46 w 729"/>
                <a:gd name="T69" fmla="*/ 190 h 728"/>
                <a:gd name="T70" fmla="*/ 83 w 729"/>
                <a:gd name="T71" fmla="*/ 259 h 728"/>
                <a:gd name="T72" fmla="*/ 54 w 729"/>
                <a:gd name="T73" fmla="*/ 325 h 728"/>
                <a:gd name="T74" fmla="*/ 0 w 729"/>
                <a:gd name="T75" fmla="*/ 364 h 728"/>
                <a:gd name="T76" fmla="*/ 54 w 729"/>
                <a:gd name="T77" fmla="*/ 404 h 728"/>
                <a:gd name="T78" fmla="*/ 83 w 729"/>
                <a:gd name="T79" fmla="*/ 469 h 728"/>
                <a:gd name="T80" fmla="*/ 46 w 729"/>
                <a:gd name="T81" fmla="*/ 538 h 728"/>
                <a:gd name="T82" fmla="*/ 97 w 729"/>
                <a:gd name="T83" fmla="*/ 554 h 728"/>
                <a:gd name="T84" fmla="*/ 167 w 729"/>
                <a:gd name="T85" fmla="*/ 582 h 728"/>
                <a:gd name="T86" fmla="*/ 173 w 729"/>
                <a:gd name="T87" fmla="*/ 664 h 728"/>
                <a:gd name="T88" fmla="*/ 215 w 729"/>
                <a:gd name="T89" fmla="*/ 674 h 728"/>
                <a:gd name="T90" fmla="*/ 289 w 729"/>
                <a:gd name="T91" fmla="*/ 645 h 728"/>
                <a:gd name="T92" fmla="*/ 340 w 729"/>
                <a:gd name="T93" fmla="*/ 707 h 728"/>
                <a:gd name="T94" fmla="*/ 382 w 729"/>
                <a:gd name="T95" fmla="*/ 719 h 728"/>
                <a:gd name="T96" fmla="*/ 427 w 729"/>
                <a:gd name="T97" fmla="*/ 651 h 728"/>
                <a:gd name="T98" fmla="*/ 500 w 729"/>
                <a:gd name="T99" fmla="*/ 662 h 728"/>
                <a:gd name="T100" fmla="*/ 552 w 729"/>
                <a:gd name="T101" fmla="*/ 673 h 728"/>
                <a:gd name="T102" fmla="*/ 556 w 729"/>
                <a:gd name="T103" fmla="*/ 596 h 728"/>
                <a:gd name="T104" fmla="*/ 613 w 729"/>
                <a:gd name="T105" fmla="*/ 553 h 728"/>
                <a:gd name="T106" fmla="*/ 680 w 729"/>
                <a:gd name="T107" fmla="*/ 546 h 728"/>
                <a:gd name="T108" fmla="*/ 652 w 729"/>
                <a:gd name="T109" fmla="*/ 485 h 728"/>
                <a:gd name="T110" fmla="*/ 661 w 729"/>
                <a:gd name="T111" fmla="*/ 413 h 728"/>
                <a:gd name="T112" fmla="*/ 726 w 729"/>
                <a:gd name="T113" fmla="*/ 373 h 728"/>
                <a:gd name="T114" fmla="*/ 692 w 729"/>
                <a:gd name="T115" fmla="*/ 333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29" h="728">
                  <a:moveTo>
                    <a:pt x="692" y="333"/>
                  </a:moveTo>
                  <a:lnTo>
                    <a:pt x="674" y="325"/>
                  </a:lnTo>
                  <a:lnTo>
                    <a:pt x="661" y="314"/>
                  </a:lnTo>
                  <a:lnTo>
                    <a:pt x="651" y="303"/>
                  </a:lnTo>
                  <a:lnTo>
                    <a:pt x="646" y="289"/>
                  </a:lnTo>
                  <a:lnTo>
                    <a:pt x="643" y="274"/>
                  </a:lnTo>
                  <a:lnTo>
                    <a:pt x="646" y="259"/>
                  </a:lnTo>
                  <a:lnTo>
                    <a:pt x="652" y="243"/>
                  </a:lnTo>
                  <a:lnTo>
                    <a:pt x="663" y="228"/>
                  </a:lnTo>
                  <a:lnTo>
                    <a:pt x="673" y="214"/>
                  </a:lnTo>
                  <a:lnTo>
                    <a:pt x="680" y="201"/>
                  </a:lnTo>
                  <a:lnTo>
                    <a:pt x="682" y="190"/>
                  </a:lnTo>
                  <a:lnTo>
                    <a:pt x="680" y="182"/>
                  </a:lnTo>
                  <a:lnTo>
                    <a:pt x="673" y="176"/>
                  </a:lnTo>
                  <a:lnTo>
                    <a:pt x="663" y="173"/>
                  </a:lnTo>
                  <a:lnTo>
                    <a:pt x="649" y="171"/>
                  </a:lnTo>
                  <a:lnTo>
                    <a:pt x="632" y="174"/>
                  </a:lnTo>
                  <a:lnTo>
                    <a:pt x="613" y="175"/>
                  </a:lnTo>
                  <a:lnTo>
                    <a:pt x="596" y="173"/>
                  </a:lnTo>
                  <a:lnTo>
                    <a:pt x="581" y="167"/>
                  </a:lnTo>
                  <a:lnTo>
                    <a:pt x="569" y="158"/>
                  </a:lnTo>
                  <a:lnTo>
                    <a:pt x="561" y="146"/>
                  </a:lnTo>
                  <a:lnTo>
                    <a:pt x="556" y="132"/>
                  </a:lnTo>
                  <a:lnTo>
                    <a:pt x="553" y="115"/>
                  </a:lnTo>
                  <a:lnTo>
                    <a:pt x="554" y="97"/>
                  </a:lnTo>
                  <a:lnTo>
                    <a:pt x="557" y="79"/>
                  </a:lnTo>
                  <a:lnTo>
                    <a:pt x="556" y="64"/>
                  </a:lnTo>
                  <a:lnTo>
                    <a:pt x="552" y="55"/>
                  </a:lnTo>
                  <a:lnTo>
                    <a:pt x="546" y="48"/>
                  </a:lnTo>
                  <a:lnTo>
                    <a:pt x="538" y="46"/>
                  </a:lnTo>
                  <a:lnTo>
                    <a:pt x="527" y="48"/>
                  </a:lnTo>
                  <a:lnTo>
                    <a:pt x="514" y="54"/>
                  </a:lnTo>
                  <a:lnTo>
                    <a:pt x="500" y="65"/>
                  </a:lnTo>
                  <a:lnTo>
                    <a:pt x="485" y="76"/>
                  </a:lnTo>
                  <a:lnTo>
                    <a:pt x="469" y="83"/>
                  </a:lnTo>
                  <a:lnTo>
                    <a:pt x="454" y="85"/>
                  </a:lnTo>
                  <a:lnTo>
                    <a:pt x="440" y="83"/>
                  </a:lnTo>
                  <a:lnTo>
                    <a:pt x="427" y="77"/>
                  </a:lnTo>
                  <a:lnTo>
                    <a:pt x="414" y="68"/>
                  </a:lnTo>
                  <a:lnTo>
                    <a:pt x="405" y="54"/>
                  </a:lnTo>
                  <a:lnTo>
                    <a:pt x="397" y="37"/>
                  </a:lnTo>
                  <a:lnTo>
                    <a:pt x="390" y="20"/>
                  </a:lnTo>
                  <a:lnTo>
                    <a:pt x="382" y="9"/>
                  </a:lnTo>
                  <a:lnTo>
                    <a:pt x="374" y="2"/>
                  </a:lnTo>
                  <a:lnTo>
                    <a:pt x="365" y="0"/>
                  </a:lnTo>
                  <a:lnTo>
                    <a:pt x="356" y="2"/>
                  </a:lnTo>
                  <a:lnTo>
                    <a:pt x="348" y="9"/>
                  </a:lnTo>
                  <a:lnTo>
                    <a:pt x="340" y="20"/>
                  </a:lnTo>
                  <a:lnTo>
                    <a:pt x="333" y="37"/>
                  </a:lnTo>
                  <a:lnTo>
                    <a:pt x="327" y="50"/>
                  </a:lnTo>
                  <a:lnTo>
                    <a:pt x="321" y="62"/>
                  </a:lnTo>
                  <a:lnTo>
                    <a:pt x="311" y="71"/>
                  </a:lnTo>
                  <a:lnTo>
                    <a:pt x="302" y="78"/>
                  </a:lnTo>
                  <a:lnTo>
                    <a:pt x="302" y="160"/>
                  </a:lnTo>
                  <a:lnTo>
                    <a:pt x="309" y="158"/>
                  </a:lnTo>
                  <a:lnTo>
                    <a:pt x="317" y="156"/>
                  </a:lnTo>
                  <a:lnTo>
                    <a:pt x="324" y="154"/>
                  </a:lnTo>
                  <a:lnTo>
                    <a:pt x="332" y="153"/>
                  </a:lnTo>
                  <a:lnTo>
                    <a:pt x="340" y="152"/>
                  </a:lnTo>
                  <a:lnTo>
                    <a:pt x="348" y="152"/>
                  </a:lnTo>
                  <a:lnTo>
                    <a:pt x="355" y="151"/>
                  </a:lnTo>
                  <a:lnTo>
                    <a:pt x="363" y="151"/>
                  </a:lnTo>
                  <a:lnTo>
                    <a:pt x="385" y="152"/>
                  </a:lnTo>
                  <a:lnTo>
                    <a:pt x="406" y="155"/>
                  </a:lnTo>
                  <a:lnTo>
                    <a:pt x="427" y="160"/>
                  </a:lnTo>
                  <a:lnTo>
                    <a:pt x="446" y="168"/>
                  </a:lnTo>
                  <a:lnTo>
                    <a:pt x="465" y="177"/>
                  </a:lnTo>
                  <a:lnTo>
                    <a:pt x="482" y="188"/>
                  </a:lnTo>
                  <a:lnTo>
                    <a:pt x="499" y="200"/>
                  </a:lnTo>
                  <a:lnTo>
                    <a:pt x="514" y="214"/>
                  </a:lnTo>
                  <a:lnTo>
                    <a:pt x="528" y="229"/>
                  </a:lnTo>
                  <a:lnTo>
                    <a:pt x="540" y="245"/>
                  </a:lnTo>
                  <a:lnTo>
                    <a:pt x="551" y="264"/>
                  </a:lnTo>
                  <a:lnTo>
                    <a:pt x="559" y="282"/>
                  </a:lnTo>
                  <a:lnTo>
                    <a:pt x="567" y="302"/>
                  </a:lnTo>
                  <a:lnTo>
                    <a:pt x="572" y="322"/>
                  </a:lnTo>
                  <a:lnTo>
                    <a:pt x="575" y="343"/>
                  </a:lnTo>
                  <a:lnTo>
                    <a:pt x="576" y="365"/>
                  </a:lnTo>
                  <a:lnTo>
                    <a:pt x="574" y="397"/>
                  </a:lnTo>
                  <a:lnTo>
                    <a:pt x="566" y="428"/>
                  </a:lnTo>
                  <a:lnTo>
                    <a:pt x="554" y="458"/>
                  </a:lnTo>
                  <a:lnTo>
                    <a:pt x="540" y="485"/>
                  </a:lnTo>
                  <a:lnTo>
                    <a:pt x="520" y="509"/>
                  </a:lnTo>
                  <a:lnTo>
                    <a:pt x="497" y="530"/>
                  </a:lnTo>
                  <a:lnTo>
                    <a:pt x="472" y="548"/>
                  </a:lnTo>
                  <a:lnTo>
                    <a:pt x="444" y="562"/>
                  </a:lnTo>
                  <a:lnTo>
                    <a:pt x="444" y="517"/>
                  </a:lnTo>
                  <a:lnTo>
                    <a:pt x="444" y="517"/>
                  </a:lnTo>
                  <a:lnTo>
                    <a:pt x="446" y="508"/>
                  </a:lnTo>
                  <a:lnTo>
                    <a:pt x="451" y="500"/>
                  </a:lnTo>
                  <a:lnTo>
                    <a:pt x="458" y="495"/>
                  </a:lnTo>
                  <a:lnTo>
                    <a:pt x="467" y="493"/>
                  </a:lnTo>
                  <a:lnTo>
                    <a:pt x="467" y="493"/>
                  </a:lnTo>
                  <a:lnTo>
                    <a:pt x="467" y="493"/>
                  </a:lnTo>
                  <a:lnTo>
                    <a:pt x="467" y="493"/>
                  </a:lnTo>
                  <a:lnTo>
                    <a:pt x="468" y="493"/>
                  </a:lnTo>
                  <a:lnTo>
                    <a:pt x="468" y="493"/>
                  </a:lnTo>
                  <a:lnTo>
                    <a:pt x="481" y="490"/>
                  </a:lnTo>
                  <a:lnTo>
                    <a:pt x="492" y="483"/>
                  </a:lnTo>
                  <a:lnTo>
                    <a:pt x="499" y="471"/>
                  </a:lnTo>
                  <a:lnTo>
                    <a:pt x="501" y="458"/>
                  </a:lnTo>
                  <a:lnTo>
                    <a:pt x="501" y="424"/>
                  </a:lnTo>
                  <a:lnTo>
                    <a:pt x="510" y="424"/>
                  </a:lnTo>
                  <a:lnTo>
                    <a:pt x="515" y="424"/>
                  </a:lnTo>
                  <a:lnTo>
                    <a:pt x="520" y="423"/>
                  </a:lnTo>
                  <a:lnTo>
                    <a:pt x="527" y="422"/>
                  </a:lnTo>
                  <a:lnTo>
                    <a:pt x="527" y="385"/>
                  </a:lnTo>
                  <a:lnTo>
                    <a:pt x="520" y="384"/>
                  </a:lnTo>
                  <a:lnTo>
                    <a:pt x="515" y="384"/>
                  </a:lnTo>
                  <a:lnTo>
                    <a:pt x="510" y="382"/>
                  </a:lnTo>
                  <a:lnTo>
                    <a:pt x="501" y="382"/>
                  </a:lnTo>
                  <a:lnTo>
                    <a:pt x="501" y="348"/>
                  </a:lnTo>
                  <a:lnTo>
                    <a:pt x="499" y="320"/>
                  </a:lnTo>
                  <a:lnTo>
                    <a:pt x="491" y="294"/>
                  </a:lnTo>
                  <a:lnTo>
                    <a:pt x="478" y="269"/>
                  </a:lnTo>
                  <a:lnTo>
                    <a:pt x="461" y="249"/>
                  </a:lnTo>
                  <a:lnTo>
                    <a:pt x="440" y="231"/>
                  </a:lnTo>
                  <a:lnTo>
                    <a:pt x="417" y="219"/>
                  </a:lnTo>
                  <a:lnTo>
                    <a:pt x="391" y="209"/>
                  </a:lnTo>
                  <a:lnTo>
                    <a:pt x="362" y="207"/>
                  </a:lnTo>
                  <a:lnTo>
                    <a:pt x="334" y="209"/>
                  </a:lnTo>
                  <a:lnTo>
                    <a:pt x="308" y="219"/>
                  </a:lnTo>
                  <a:lnTo>
                    <a:pt x="284" y="231"/>
                  </a:lnTo>
                  <a:lnTo>
                    <a:pt x="263" y="249"/>
                  </a:lnTo>
                  <a:lnTo>
                    <a:pt x="246" y="269"/>
                  </a:lnTo>
                  <a:lnTo>
                    <a:pt x="233" y="294"/>
                  </a:lnTo>
                  <a:lnTo>
                    <a:pt x="224" y="320"/>
                  </a:lnTo>
                  <a:lnTo>
                    <a:pt x="221" y="348"/>
                  </a:lnTo>
                  <a:lnTo>
                    <a:pt x="221" y="523"/>
                  </a:lnTo>
                  <a:lnTo>
                    <a:pt x="205" y="508"/>
                  </a:lnTo>
                  <a:lnTo>
                    <a:pt x="191" y="491"/>
                  </a:lnTo>
                  <a:lnTo>
                    <a:pt x="180" y="472"/>
                  </a:lnTo>
                  <a:lnTo>
                    <a:pt x="170" y="453"/>
                  </a:lnTo>
                  <a:lnTo>
                    <a:pt x="162" y="432"/>
                  </a:lnTo>
                  <a:lnTo>
                    <a:pt x="155" y="410"/>
                  </a:lnTo>
                  <a:lnTo>
                    <a:pt x="151" y="388"/>
                  </a:lnTo>
                  <a:lnTo>
                    <a:pt x="150" y="365"/>
                  </a:lnTo>
                  <a:lnTo>
                    <a:pt x="152" y="332"/>
                  </a:lnTo>
                  <a:lnTo>
                    <a:pt x="160" y="301"/>
                  </a:lnTo>
                  <a:lnTo>
                    <a:pt x="172" y="272"/>
                  </a:lnTo>
                  <a:lnTo>
                    <a:pt x="188" y="244"/>
                  </a:lnTo>
                  <a:lnTo>
                    <a:pt x="206" y="220"/>
                  </a:lnTo>
                  <a:lnTo>
                    <a:pt x="230" y="199"/>
                  </a:lnTo>
                  <a:lnTo>
                    <a:pt x="255" y="181"/>
                  </a:lnTo>
                  <a:lnTo>
                    <a:pt x="284" y="167"/>
                  </a:lnTo>
                  <a:lnTo>
                    <a:pt x="284" y="84"/>
                  </a:lnTo>
                  <a:lnTo>
                    <a:pt x="277" y="85"/>
                  </a:lnTo>
                  <a:lnTo>
                    <a:pt x="270" y="85"/>
                  </a:lnTo>
                  <a:lnTo>
                    <a:pt x="263" y="84"/>
                  </a:lnTo>
                  <a:lnTo>
                    <a:pt x="256" y="82"/>
                  </a:lnTo>
                  <a:lnTo>
                    <a:pt x="249" y="79"/>
                  </a:lnTo>
                  <a:lnTo>
                    <a:pt x="242" y="75"/>
                  </a:lnTo>
                  <a:lnTo>
                    <a:pt x="235" y="71"/>
                  </a:lnTo>
                  <a:lnTo>
                    <a:pt x="228" y="65"/>
                  </a:lnTo>
                  <a:lnTo>
                    <a:pt x="215" y="55"/>
                  </a:lnTo>
                  <a:lnTo>
                    <a:pt x="202" y="48"/>
                  </a:lnTo>
                  <a:lnTo>
                    <a:pt x="190" y="46"/>
                  </a:lnTo>
                  <a:lnTo>
                    <a:pt x="182" y="48"/>
                  </a:lnTo>
                  <a:lnTo>
                    <a:pt x="176" y="55"/>
                  </a:lnTo>
                  <a:lnTo>
                    <a:pt x="173" y="65"/>
                  </a:lnTo>
                  <a:lnTo>
                    <a:pt x="172" y="79"/>
                  </a:lnTo>
                  <a:lnTo>
                    <a:pt x="174" y="97"/>
                  </a:lnTo>
                  <a:lnTo>
                    <a:pt x="175" y="115"/>
                  </a:lnTo>
                  <a:lnTo>
                    <a:pt x="173" y="132"/>
                  </a:lnTo>
                  <a:lnTo>
                    <a:pt x="167" y="147"/>
                  </a:lnTo>
                  <a:lnTo>
                    <a:pt x="158" y="159"/>
                  </a:lnTo>
                  <a:lnTo>
                    <a:pt x="147" y="167"/>
                  </a:lnTo>
                  <a:lnTo>
                    <a:pt x="133" y="173"/>
                  </a:lnTo>
                  <a:lnTo>
                    <a:pt x="115" y="175"/>
                  </a:lnTo>
                  <a:lnTo>
                    <a:pt x="97" y="174"/>
                  </a:lnTo>
                  <a:lnTo>
                    <a:pt x="80" y="171"/>
                  </a:lnTo>
                  <a:lnTo>
                    <a:pt x="65" y="173"/>
                  </a:lnTo>
                  <a:lnTo>
                    <a:pt x="55" y="176"/>
                  </a:lnTo>
                  <a:lnTo>
                    <a:pt x="49" y="182"/>
                  </a:lnTo>
                  <a:lnTo>
                    <a:pt x="46" y="190"/>
                  </a:lnTo>
                  <a:lnTo>
                    <a:pt x="49" y="201"/>
                  </a:lnTo>
                  <a:lnTo>
                    <a:pt x="54" y="214"/>
                  </a:lnTo>
                  <a:lnTo>
                    <a:pt x="66" y="228"/>
                  </a:lnTo>
                  <a:lnTo>
                    <a:pt x="76" y="243"/>
                  </a:lnTo>
                  <a:lnTo>
                    <a:pt x="83" y="259"/>
                  </a:lnTo>
                  <a:lnTo>
                    <a:pt x="85" y="274"/>
                  </a:lnTo>
                  <a:lnTo>
                    <a:pt x="83" y="289"/>
                  </a:lnTo>
                  <a:lnTo>
                    <a:pt x="77" y="303"/>
                  </a:lnTo>
                  <a:lnTo>
                    <a:pt x="68" y="314"/>
                  </a:lnTo>
                  <a:lnTo>
                    <a:pt x="54" y="325"/>
                  </a:lnTo>
                  <a:lnTo>
                    <a:pt x="37" y="333"/>
                  </a:lnTo>
                  <a:lnTo>
                    <a:pt x="21" y="340"/>
                  </a:lnTo>
                  <a:lnTo>
                    <a:pt x="9" y="348"/>
                  </a:lnTo>
                  <a:lnTo>
                    <a:pt x="2" y="356"/>
                  </a:lnTo>
                  <a:lnTo>
                    <a:pt x="0" y="364"/>
                  </a:lnTo>
                  <a:lnTo>
                    <a:pt x="2" y="373"/>
                  </a:lnTo>
                  <a:lnTo>
                    <a:pt x="9" y="381"/>
                  </a:lnTo>
                  <a:lnTo>
                    <a:pt x="21" y="389"/>
                  </a:lnTo>
                  <a:lnTo>
                    <a:pt x="37" y="396"/>
                  </a:lnTo>
                  <a:lnTo>
                    <a:pt x="54" y="404"/>
                  </a:lnTo>
                  <a:lnTo>
                    <a:pt x="68" y="413"/>
                  </a:lnTo>
                  <a:lnTo>
                    <a:pt x="77" y="426"/>
                  </a:lnTo>
                  <a:lnTo>
                    <a:pt x="83" y="439"/>
                  </a:lnTo>
                  <a:lnTo>
                    <a:pt x="85" y="454"/>
                  </a:lnTo>
                  <a:lnTo>
                    <a:pt x="83" y="469"/>
                  </a:lnTo>
                  <a:lnTo>
                    <a:pt x="76" y="485"/>
                  </a:lnTo>
                  <a:lnTo>
                    <a:pt x="66" y="500"/>
                  </a:lnTo>
                  <a:lnTo>
                    <a:pt x="54" y="514"/>
                  </a:lnTo>
                  <a:lnTo>
                    <a:pt x="49" y="526"/>
                  </a:lnTo>
                  <a:lnTo>
                    <a:pt x="46" y="538"/>
                  </a:lnTo>
                  <a:lnTo>
                    <a:pt x="49" y="546"/>
                  </a:lnTo>
                  <a:lnTo>
                    <a:pt x="55" y="552"/>
                  </a:lnTo>
                  <a:lnTo>
                    <a:pt x="65" y="555"/>
                  </a:lnTo>
                  <a:lnTo>
                    <a:pt x="80" y="556"/>
                  </a:lnTo>
                  <a:lnTo>
                    <a:pt x="97" y="554"/>
                  </a:lnTo>
                  <a:lnTo>
                    <a:pt x="115" y="553"/>
                  </a:lnTo>
                  <a:lnTo>
                    <a:pt x="133" y="555"/>
                  </a:lnTo>
                  <a:lnTo>
                    <a:pt x="147" y="561"/>
                  </a:lnTo>
                  <a:lnTo>
                    <a:pt x="158" y="570"/>
                  </a:lnTo>
                  <a:lnTo>
                    <a:pt x="167" y="582"/>
                  </a:lnTo>
                  <a:lnTo>
                    <a:pt x="173" y="596"/>
                  </a:lnTo>
                  <a:lnTo>
                    <a:pt x="175" y="613"/>
                  </a:lnTo>
                  <a:lnTo>
                    <a:pt x="174" y="631"/>
                  </a:lnTo>
                  <a:lnTo>
                    <a:pt x="172" y="649"/>
                  </a:lnTo>
                  <a:lnTo>
                    <a:pt x="173" y="664"/>
                  </a:lnTo>
                  <a:lnTo>
                    <a:pt x="176" y="673"/>
                  </a:lnTo>
                  <a:lnTo>
                    <a:pt x="182" y="680"/>
                  </a:lnTo>
                  <a:lnTo>
                    <a:pt x="190" y="682"/>
                  </a:lnTo>
                  <a:lnTo>
                    <a:pt x="202" y="680"/>
                  </a:lnTo>
                  <a:lnTo>
                    <a:pt x="215" y="674"/>
                  </a:lnTo>
                  <a:lnTo>
                    <a:pt x="228" y="662"/>
                  </a:lnTo>
                  <a:lnTo>
                    <a:pt x="243" y="652"/>
                  </a:lnTo>
                  <a:lnTo>
                    <a:pt x="259" y="645"/>
                  </a:lnTo>
                  <a:lnTo>
                    <a:pt x="274" y="643"/>
                  </a:lnTo>
                  <a:lnTo>
                    <a:pt x="289" y="645"/>
                  </a:lnTo>
                  <a:lnTo>
                    <a:pt x="303" y="651"/>
                  </a:lnTo>
                  <a:lnTo>
                    <a:pt x="315" y="660"/>
                  </a:lnTo>
                  <a:lnTo>
                    <a:pt x="325" y="674"/>
                  </a:lnTo>
                  <a:lnTo>
                    <a:pt x="333" y="691"/>
                  </a:lnTo>
                  <a:lnTo>
                    <a:pt x="340" y="707"/>
                  </a:lnTo>
                  <a:lnTo>
                    <a:pt x="348" y="719"/>
                  </a:lnTo>
                  <a:lnTo>
                    <a:pt x="356" y="726"/>
                  </a:lnTo>
                  <a:lnTo>
                    <a:pt x="365" y="728"/>
                  </a:lnTo>
                  <a:lnTo>
                    <a:pt x="374" y="726"/>
                  </a:lnTo>
                  <a:lnTo>
                    <a:pt x="382" y="719"/>
                  </a:lnTo>
                  <a:lnTo>
                    <a:pt x="390" y="707"/>
                  </a:lnTo>
                  <a:lnTo>
                    <a:pt x="397" y="691"/>
                  </a:lnTo>
                  <a:lnTo>
                    <a:pt x="405" y="674"/>
                  </a:lnTo>
                  <a:lnTo>
                    <a:pt x="414" y="660"/>
                  </a:lnTo>
                  <a:lnTo>
                    <a:pt x="427" y="651"/>
                  </a:lnTo>
                  <a:lnTo>
                    <a:pt x="440" y="645"/>
                  </a:lnTo>
                  <a:lnTo>
                    <a:pt x="454" y="643"/>
                  </a:lnTo>
                  <a:lnTo>
                    <a:pt x="469" y="645"/>
                  </a:lnTo>
                  <a:lnTo>
                    <a:pt x="485" y="652"/>
                  </a:lnTo>
                  <a:lnTo>
                    <a:pt x="500" y="662"/>
                  </a:lnTo>
                  <a:lnTo>
                    <a:pt x="514" y="674"/>
                  </a:lnTo>
                  <a:lnTo>
                    <a:pt x="527" y="680"/>
                  </a:lnTo>
                  <a:lnTo>
                    <a:pt x="538" y="682"/>
                  </a:lnTo>
                  <a:lnTo>
                    <a:pt x="546" y="680"/>
                  </a:lnTo>
                  <a:lnTo>
                    <a:pt x="552" y="673"/>
                  </a:lnTo>
                  <a:lnTo>
                    <a:pt x="556" y="664"/>
                  </a:lnTo>
                  <a:lnTo>
                    <a:pt x="557" y="649"/>
                  </a:lnTo>
                  <a:lnTo>
                    <a:pt x="554" y="631"/>
                  </a:lnTo>
                  <a:lnTo>
                    <a:pt x="553" y="613"/>
                  </a:lnTo>
                  <a:lnTo>
                    <a:pt x="556" y="596"/>
                  </a:lnTo>
                  <a:lnTo>
                    <a:pt x="561" y="582"/>
                  </a:lnTo>
                  <a:lnTo>
                    <a:pt x="569" y="570"/>
                  </a:lnTo>
                  <a:lnTo>
                    <a:pt x="581" y="561"/>
                  </a:lnTo>
                  <a:lnTo>
                    <a:pt x="596" y="555"/>
                  </a:lnTo>
                  <a:lnTo>
                    <a:pt x="613" y="553"/>
                  </a:lnTo>
                  <a:lnTo>
                    <a:pt x="632" y="554"/>
                  </a:lnTo>
                  <a:lnTo>
                    <a:pt x="649" y="556"/>
                  </a:lnTo>
                  <a:lnTo>
                    <a:pt x="663" y="555"/>
                  </a:lnTo>
                  <a:lnTo>
                    <a:pt x="673" y="552"/>
                  </a:lnTo>
                  <a:lnTo>
                    <a:pt x="680" y="546"/>
                  </a:lnTo>
                  <a:lnTo>
                    <a:pt x="682" y="538"/>
                  </a:lnTo>
                  <a:lnTo>
                    <a:pt x="680" y="526"/>
                  </a:lnTo>
                  <a:lnTo>
                    <a:pt x="673" y="514"/>
                  </a:lnTo>
                  <a:lnTo>
                    <a:pt x="663" y="500"/>
                  </a:lnTo>
                  <a:lnTo>
                    <a:pt x="652" y="485"/>
                  </a:lnTo>
                  <a:lnTo>
                    <a:pt x="646" y="469"/>
                  </a:lnTo>
                  <a:lnTo>
                    <a:pt x="643" y="454"/>
                  </a:lnTo>
                  <a:lnTo>
                    <a:pt x="646" y="439"/>
                  </a:lnTo>
                  <a:lnTo>
                    <a:pt x="651" y="426"/>
                  </a:lnTo>
                  <a:lnTo>
                    <a:pt x="661" y="413"/>
                  </a:lnTo>
                  <a:lnTo>
                    <a:pt x="674" y="404"/>
                  </a:lnTo>
                  <a:lnTo>
                    <a:pt x="692" y="396"/>
                  </a:lnTo>
                  <a:lnTo>
                    <a:pt x="708" y="389"/>
                  </a:lnTo>
                  <a:lnTo>
                    <a:pt x="719" y="381"/>
                  </a:lnTo>
                  <a:lnTo>
                    <a:pt x="726" y="373"/>
                  </a:lnTo>
                  <a:lnTo>
                    <a:pt x="729" y="364"/>
                  </a:lnTo>
                  <a:lnTo>
                    <a:pt x="726" y="356"/>
                  </a:lnTo>
                  <a:lnTo>
                    <a:pt x="719" y="348"/>
                  </a:lnTo>
                  <a:lnTo>
                    <a:pt x="708" y="340"/>
                  </a:lnTo>
                  <a:lnTo>
                    <a:pt x="692" y="333"/>
                  </a:lnTo>
                  <a:close/>
                </a:path>
              </a:pathLst>
            </a:custGeom>
            <a:solidFill>
              <a:schemeClr val="bg1">
                <a:alpha val="5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71328" y="1124744"/>
              <a:ext cx="16409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B0F0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MVC Pattern</a:t>
              </a:r>
            </a:p>
            <a:p>
              <a:r>
                <a:rPr lang="ko-KR" altLang="en-US" sz="1600" spc="-120" dirty="0" smtClean="0">
                  <a:solidFill>
                    <a:schemeClr val="bg1">
                      <a:lumMod val="6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의 적용</a:t>
              </a:r>
              <a:endParaRPr lang="ko-KR" altLang="en-US" sz="1600" spc="-120" dirty="0">
                <a:solidFill>
                  <a:schemeClr val="bg1">
                    <a:lumMod val="6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80434" y="812765"/>
              <a:ext cx="16409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-120" dirty="0" smtClean="0">
                  <a:solidFill>
                    <a:srgbClr val="00B0F0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Singleton</a:t>
              </a:r>
              <a:r>
                <a:rPr lang="en-US" altLang="ko-KR" sz="1600" spc="-120" dirty="0" smtClean="0">
                  <a:solidFill>
                    <a:schemeClr val="bg1">
                      <a:lumMod val="6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 </a:t>
              </a:r>
              <a:r>
                <a:rPr lang="en-US" altLang="ko-KR" sz="1600" spc="-120" dirty="0" smtClean="0">
                  <a:solidFill>
                    <a:srgbClr val="00B0F0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Pattern</a:t>
              </a:r>
              <a:r>
                <a:rPr lang="ko-KR" altLang="en-US" sz="1600" spc="-120" dirty="0" smtClean="0">
                  <a:solidFill>
                    <a:schemeClr val="bg1">
                      <a:lumMod val="6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의 적용</a:t>
              </a:r>
              <a:endParaRPr lang="ko-KR" altLang="en-US" sz="1600" spc="-120" dirty="0">
                <a:solidFill>
                  <a:schemeClr val="bg1">
                    <a:lumMod val="6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96658" y="2784410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-120" dirty="0" smtClean="0">
                  <a:solidFill>
                    <a:srgbClr val="00B0F0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Test </a:t>
              </a:r>
              <a:r>
                <a:rPr lang="ko-KR" altLang="en-US" sz="1600" spc="-120" dirty="0" smtClean="0">
                  <a:solidFill>
                    <a:schemeClr val="bg1">
                      <a:lumMod val="6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진행방법</a:t>
              </a:r>
              <a:endParaRPr lang="ko-KR" altLang="en-US" sz="1600" spc="-120" dirty="0">
                <a:solidFill>
                  <a:schemeClr val="bg1">
                    <a:lumMod val="6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17849" y="5458728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-120" dirty="0" err="1" smtClean="0">
                  <a:solidFill>
                    <a:srgbClr val="00B0F0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GitHub</a:t>
              </a:r>
              <a:r>
                <a:rPr lang="ko-KR" altLang="en-US" sz="1600" spc="-120" dirty="0" smtClean="0">
                  <a:solidFill>
                    <a:schemeClr val="bg1">
                      <a:lumMod val="6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의 활용</a:t>
              </a:r>
              <a:endParaRPr lang="ko-KR" altLang="en-US" sz="1600" spc="-120" dirty="0">
                <a:solidFill>
                  <a:schemeClr val="bg1">
                    <a:lumMod val="6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96233" y="5797282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pc="-120" dirty="0" smtClean="0">
                  <a:solidFill>
                    <a:srgbClr val="00B0F0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일정대비</a:t>
              </a:r>
              <a:endParaRPr lang="en-US" altLang="ko-KR" sz="1600" spc="-120" dirty="0" smtClean="0">
                <a:solidFill>
                  <a:srgbClr val="00B0F0"/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  <a:p>
              <a:r>
                <a:rPr lang="ko-KR" altLang="en-US" sz="1600" spc="-120" dirty="0" smtClean="0">
                  <a:solidFill>
                    <a:schemeClr val="bg1">
                      <a:lumMod val="6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진행결</a:t>
              </a:r>
              <a:r>
                <a:rPr lang="ko-KR" altLang="en-US" sz="1600" spc="-120" dirty="0">
                  <a:solidFill>
                    <a:schemeClr val="bg1">
                      <a:lumMod val="6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과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14782" y="5166340"/>
              <a:ext cx="1485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pc="-120" dirty="0" smtClean="0">
                  <a:solidFill>
                    <a:srgbClr val="00B0F0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기능적 요구사항</a:t>
              </a:r>
              <a:endParaRPr lang="en-US" altLang="ko-KR" sz="1600" spc="-120" dirty="0" smtClean="0">
                <a:solidFill>
                  <a:srgbClr val="00B0F0"/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  <a:p>
              <a:r>
                <a:rPr lang="ko-KR" altLang="en-US" sz="1600" spc="-120" dirty="0" smtClean="0">
                  <a:solidFill>
                    <a:schemeClr val="bg1">
                      <a:lumMod val="6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수행결</a:t>
              </a:r>
              <a:r>
                <a:rPr lang="ko-KR" altLang="en-US" sz="1600" spc="-120" dirty="0">
                  <a:solidFill>
                    <a:schemeClr val="bg1">
                      <a:lumMod val="6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39392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67866" y="1700808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67866" y="476672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866" y="398274"/>
            <a:ext cx="1080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 smtClean="0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8800" dirty="0">
              <a:solidFill>
                <a:srgbClr val="00B0F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978" y="531837"/>
            <a:ext cx="41044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B0F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MVC Pattern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의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</a:rPr>
              <a:t>적용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원형 26"/>
          <p:cNvSpPr/>
          <p:nvPr/>
        </p:nvSpPr>
        <p:spPr>
          <a:xfrm rot="14470819">
            <a:off x="3536498" y="816926"/>
            <a:ext cx="5829045" cy="5771350"/>
          </a:xfrm>
          <a:prstGeom prst="pie">
            <a:avLst>
              <a:gd name="adj1" fmla="val 12501335"/>
              <a:gd name="adj2" fmla="val 19637000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원형 25"/>
          <p:cNvSpPr/>
          <p:nvPr/>
        </p:nvSpPr>
        <p:spPr>
          <a:xfrm rot="7283700">
            <a:off x="3526749" y="812643"/>
            <a:ext cx="5829045" cy="5771350"/>
          </a:xfrm>
          <a:prstGeom prst="pie">
            <a:avLst>
              <a:gd name="adj1" fmla="val 12501335"/>
              <a:gd name="adj2" fmla="val 19688818"/>
            </a:avLst>
          </a:prstGeom>
          <a:solidFill>
            <a:srgbClr val="00B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65" y="2633863"/>
            <a:ext cx="2925316" cy="373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2" name="그룹 3071"/>
          <p:cNvGrpSpPr/>
          <p:nvPr/>
        </p:nvGrpSpPr>
        <p:grpSpPr>
          <a:xfrm>
            <a:off x="3528207" y="812641"/>
            <a:ext cx="5829043" cy="5771352"/>
            <a:chOff x="3528207" y="812641"/>
            <a:chExt cx="5829043" cy="5771352"/>
          </a:xfrm>
        </p:grpSpPr>
        <p:sp>
          <p:nvSpPr>
            <p:cNvPr id="18" name="타원 17"/>
            <p:cNvSpPr/>
            <p:nvPr/>
          </p:nvSpPr>
          <p:spPr>
            <a:xfrm>
              <a:off x="5871642" y="3047712"/>
              <a:ext cx="1093067" cy="10822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3528207" y="812641"/>
              <a:ext cx="5829043" cy="5771352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1" name="원형 20"/>
            <p:cNvSpPr/>
            <p:nvPr/>
          </p:nvSpPr>
          <p:spPr>
            <a:xfrm>
              <a:off x="3528207" y="812641"/>
              <a:ext cx="5829043" cy="5771352"/>
            </a:xfrm>
            <a:prstGeom prst="pie">
              <a:avLst>
                <a:gd name="adj1" fmla="val 12501335"/>
                <a:gd name="adj2" fmla="val 19788242"/>
              </a:avLst>
            </a:prstGeom>
            <a:solidFill>
              <a:srgbClr val="00B050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48386" y="1640994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Controller</a:t>
              </a:r>
              <a:endParaRPr lang="ko-KR" altLang="en-US" sz="4000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51837" y="4149080"/>
              <a:ext cx="21730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View</a:t>
              </a:r>
              <a:endParaRPr lang="ko-KR" altLang="en-US" sz="4000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99509" y="4149080"/>
              <a:ext cx="21730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Model</a:t>
              </a:r>
              <a:endParaRPr lang="ko-KR" altLang="en-US" sz="4000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22" name="Puzzle3"/>
            <p:cNvSpPr>
              <a:spLocks noEditPoints="1" noChangeArrowheads="1"/>
            </p:cNvSpPr>
            <p:nvPr/>
          </p:nvSpPr>
          <p:spPr bwMode="auto">
            <a:xfrm>
              <a:off x="6441010" y="3219551"/>
              <a:ext cx="291362" cy="391870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CC00">
                  <a:alpha val="36000"/>
                </a:srgb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Puzzle4"/>
            <p:cNvSpPr>
              <a:spLocks noEditPoints="1" noChangeArrowheads="1"/>
            </p:cNvSpPr>
            <p:nvPr/>
          </p:nvSpPr>
          <p:spPr bwMode="auto">
            <a:xfrm>
              <a:off x="6176324" y="3500641"/>
              <a:ext cx="280377" cy="456317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CC00">
                  <a:alpha val="36000"/>
                </a:srgb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Puzzle1"/>
            <p:cNvSpPr>
              <a:spLocks noEditPoints="1" noChangeArrowheads="1"/>
            </p:cNvSpPr>
            <p:nvPr/>
          </p:nvSpPr>
          <p:spPr bwMode="auto">
            <a:xfrm>
              <a:off x="6080078" y="3338095"/>
              <a:ext cx="470782" cy="272030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CC00">
                  <a:alpha val="36000"/>
                </a:srgb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00601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67866" y="1700808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866" y="398274"/>
            <a:ext cx="1080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8800" dirty="0">
              <a:solidFill>
                <a:srgbClr val="00B0F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978" y="531837"/>
            <a:ext cx="41044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B0F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Singleton Pattern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의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</a:rPr>
              <a:t>적용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06" y="1988840"/>
            <a:ext cx="5112568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127" y="1121549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007926" y="3515076"/>
            <a:ext cx="4104456" cy="142442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955" y="3368733"/>
            <a:ext cx="3114675" cy="1398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850" y="5373216"/>
            <a:ext cx="95770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B0F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The </a:t>
            </a:r>
            <a:r>
              <a:rPr lang="en-US" altLang="ko-KR" sz="3200" dirty="0">
                <a:solidFill>
                  <a:srgbClr val="00B0F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singleton pattern is a design pattern that restricts the instantiation of a class to one object</a:t>
            </a:r>
            <a:r>
              <a:rPr lang="en-US" altLang="ko-KR" sz="3200" dirty="0" smtClean="0">
                <a:solidFill>
                  <a:srgbClr val="00B0F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. </a:t>
            </a:r>
            <a:endParaRPr lang="ko-KR" altLang="en-US" sz="2400" dirty="0">
              <a:solidFill>
                <a:srgbClr val="00B0F0"/>
              </a:solidFill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67866" y="476672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1471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67866" y="1700808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866" y="398274"/>
            <a:ext cx="1080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 smtClean="0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8800" dirty="0">
              <a:solidFill>
                <a:srgbClr val="00B0F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978" y="531837"/>
            <a:ext cx="41044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B0F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Test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</a:rPr>
              <a:t>진행방</a:t>
            </a:r>
            <a:r>
              <a:rPr lang="ko-KR" altLang="en-US" sz="3600" dirty="0">
                <a:solidFill>
                  <a:schemeClr val="bg1">
                    <a:lumMod val="65000"/>
                  </a:schemeClr>
                </a:solidFill>
              </a:rPr>
              <a:t>법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402" y="908720"/>
            <a:ext cx="43624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/>
          <p:cNvPicPr/>
          <p:nvPr/>
        </p:nvPicPr>
        <p:blipFill>
          <a:blip r:embed="rId4"/>
          <a:stretch>
            <a:fillRect/>
          </a:stretch>
        </p:blipFill>
        <p:spPr>
          <a:xfrm>
            <a:off x="638150" y="2348880"/>
            <a:ext cx="4942284" cy="30248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8150" y="5589240"/>
            <a:ext cx="4654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조건에 따라 </a:t>
            </a:r>
            <a:r>
              <a:rPr lang="en-US" altLang="ko-KR" sz="2000" dirty="0" smtClean="0">
                <a:solidFill>
                  <a:srgbClr val="00B0F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DSM</a:t>
            </a:r>
            <a:r>
              <a:rPr lang="ko-KR" altLang="en-US" sz="2000" dirty="0" smtClean="0">
                <a:solidFill>
                  <a:srgbClr val="00B0F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파일을 생성하는 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간단한 프로그램 구현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6458" y="5013176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B0F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Equivalence Partition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개념을 적용하여 다양한 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Test Case 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생성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67866" y="476672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4319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67866" y="1700808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866" y="398274"/>
            <a:ext cx="1080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8800" dirty="0">
              <a:solidFill>
                <a:srgbClr val="00B0F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978" y="531837"/>
            <a:ext cx="41044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rgbClr val="00B0F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GitHub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의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</a:rPr>
              <a:t>활</a:t>
            </a:r>
            <a:r>
              <a:rPr lang="ko-KR" altLang="en-US" sz="3600" dirty="0">
                <a:solidFill>
                  <a:schemeClr val="bg1">
                    <a:lumMod val="65000"/>
                  </a:schemeClr>
                </a:solidFill>
              </a:rPr>
              <a:t>용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874" y="5589240"/>
            <a:ext cx="892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</a:t>
            </a:r>
            <a:r>
              <a:rPr lang="ko-KR" altLang="en-US" sz="32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활용하여 </a:t>
            </a:r>
            <a:r>
              <a:rPr lang="ko-KR" altLang="en-US" sz="3200" dirty="0" err="1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팀프로젝트</a:t>
            </a:r>
            <a:r>
              <a:rPr lang="ko-KR" altLang="en-US" sz="32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간 진행 효율을 </a:t>
            </a:r>
            <a:r>
              <a:rPr lang="ko-KR" altLang="en-US" sz="3200" dirty="0" smtClean="0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극대화</a:t>
            </a:r>
            <a:endParaRPr lang="ko-KR" altLang="en-US" sz="3200" dirty="0">
              <a:solidFill>
                <a:srgbClr val="00B0F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67866" y="476672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356" y="1844824"/>
            <a:ext cx="6552728" cy="3581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774364" y="2636912"/>
            <a:ext cx="2077878" cy="2664296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6088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67866" y="1700808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866" y="398274"/>
            <a:ext cx="1080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 smtClean="0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 sz="8800" dirty="0">
              <a:solidFill>
                <a:srgbClr val="00B0F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978" y="531837"/>
            <a:ext cx="41044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00B0F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일정대비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</a:rPr>
              <a:t>진행결</a:t>
            </a:r>
            <a:r>
              <a:rPr lang="ko-KR" altLang="en-US" sz="3600" dirty="0">
                <a:solidFill>
                  <a:schemeClr val="bg1">
                    <a:lumMod val="65000"/>
                  </a:schemeClr>
                </a:solidFill>
              </a:rPr>
              <a:t>과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67866" y="476672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-3262" y="1888697"/>
            <a:ext cx="6251852" cy="4376752"/>
            <a:chOff x="-3262" y="1888697"/>
            <a:chExt cx="6251852" cy="4376752"/>
          </a:xfrm>
        </p:grpSpPr>
        <p:sp>
          <p:nvSpPr>
            <p:cNvPr id="3" name="L 도형 2"/>
            <p:cNvSpPr/>
            <p:nvPr/>
          </p:nvSpPr>
          <p:spPr>
            <a:xfrm rot="16200000">
              <a:off x="612648" y="3461163"/>
              <a:ext cx="2188376" cy="3420195"/>
            </a:xfrm>
            <a:prstGeom prst="corner">
              <a:avLst>
                <a:gd name="adj1" fmla="val 26801"/>
                <a:gd name="adj2" fmla="val 2397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" name="L 도형 11"/>
            <p:cNvSpPr/>
            <p:nvPr/>
          </p:nvSpPr>
          <p:spPr>
            <a:xfrm rot="16200000">
              <a:off x="3444305" y="1272787"/>
              <a:ext cx="2188376" cy="3420195"/>
            </a:xfrm>
            <a:prstGeom prst="corner">
              <a:avLst>
                <a:gd name="adj1" fmla="val 26801"/>
                <a:gd name="adj2" fmla="val 2397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6248591" y="1899712"/>
            <a:ext cx="3608848" cy="604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842" y="5301208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Specification</a:t>
            </a:r>
            <a:endParaRPr lang="ko-KR" altLang="en-US" sz="2800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72411" y="3140968"/>
            <a:ext cx="2896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Implementation</a:t>
            </a:r>
            <a:endParaRPr lang="ko-KR" altLang="en-US" sz="2800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48318" y="1537628"/>
            <a:ext cx="3064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accent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Test &amp; </a:t>
            </a:r>
            <a:r>
              <a:rPr lang="en-US" altLang="ko-KR" sz="2800" dirty="0" err="1" smtClean="0">
                <a:solidFill>
                  <a:schemeClr val="accent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FeedBack</a:t>
            </a:r>
            <a:endParaRPr lang="ko-KR" altLang="en-US" sz="2800" dirty="0">
              <a:solidFill>
                <a:schemeClr val="accent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842" y="5824428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5/12 ~ 5/15(Clear)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76178" y="3676962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5/16~ 5/22(Clear)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48591" y="2001757"/>
            <a:ext cx="1780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5/22~ 5/27 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88746" y="2001757"/>
            <a:ext cx="1520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5/22~ </a:t>
            </a:r>
            <a:r>
              <a:rPr lang="en-US" altLang="ko-KR" sz="2000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6/6</a:t>
            </a:r>
            <a:r>
              <a:rPr lang="en-US" altLang="ko-KR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7812682" y="2046780"/>
            <a:ext cx="524141" cy="34101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41337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67866" y="1700808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67866" y="476672"/>
            <a:ext cx="5184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866" y="398274"/>
            <a:ext cx="1080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endParaRPr lang="ko-KR" altLang="en-US" sz="8800" dirty="0">
              <a:solidFill>
                <a:srgbClr val="00B0F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978" y="531837"/>
            <a:ext cx="41044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00B0F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기능적 요구사항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</a:rPr>
              <a:t>수</a:t>
            </a:r>
            <a:r>
              <a:rPr lang="ko-KR" altLang="en-US" sz="3600" dirty="0">
                <a:solidFill>
                  <a:schemeClr val="bg1">
                    <a:lumMod val="65000"/>
                  </a:schemeClr>
                </a:solidFill>
              </a:rPr>
              <a:t>행</a:t>
            </a:r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</a:rPr>
              <a:t>결과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2552188685"/>
              </p:ext>
            </p:extLst>
          </p:nvPr>
        </p:nvGraphicFramePr>
        <p:xfrm>
          <a:off x="3060155" y="3092963"/>
          <a:ext cx="3960439" cy="2640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1032926733"/>
              </p:ext>
            </p:extLst>
          </p:nvPr>
        </p:nvGraphicFramePr>
        <p:xfrm>
          <a:off x="3060155" y="3092963"/>
          <a:ext cx="3960439" cy="2640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60544" y="4013231"/>
            <a:ext cx="15077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 smtClean="0">
                <a:solidFill>
                  <a:schemeClr val="bg1"/>
                </a:solidFill>
                <a:latin typeface="Impact" panose="020B0806030902050204" pitchFamily="34" charset="0"/>
              </a:rPr>
              <a:t>100%</a:t>
            </a:r>
            <a:endParaRPr lang="ko-KR" altLang="en-US" sz="4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0194" y="2060848"/>
            <a:ext cx="3240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00B0F0"/>
                </a:solidFill>
                <a:latin typeface="Impact" panose="020B0806030902050204" pitchFamily="34" charset="0"/>
              </a:rPr>
              <a:t>F</a:t>
            </a:r>
            <a:r>
              <a:rPr lang="en-US" altLang="ko-KR" sz="3200" dirty="0" smtClean="0">
                <a:solidFill>
                  <a:schemeClr val="bg1"/>
                </a:solidFill>
                <a:latin typeface="Impact" panose="020B0806030902050204" pitchFamily="34" charset="0"/>
              </a:rPr>
              <a:t>UNCTIONAL</a:t>
            </a:r>
          </a:p>
          <a:p>
            <a:r>
              <a:rPr lang="en-US" altLang="ko-KR" sz="3200" dirty="0" smtClean="0">
                <a:solidFill>
                  <a:srgbClr val="00B0F0"/>
                </a:solidFill>
                <a:latin typeface="Impact" panose="020B0806030902050204" pitchFamily="34" charset="0"/>
              </a:rPr>
              <a:t>A</a:t>
            </a:r>
            <a:r>
              <a:rPr lang="en-US" altLang="ko-KR" sz="3200" dirty="0" smtClean="0">
                <a:solidFill>
                  <a:schemeClr val="bg1"/>
                </a:solidFill>
                <a:latin typeface="Impact" panose="020B0806030902050204" pitchFamily="34" charset="0"/>
              </a:rPr>
              <a:t>CHIEVEMENT </a:t>
            </a:r>
            <a:r>
              <a:rPr lang="en-US" altLang="ko-KR" sz="3200" dirty="0" smtClean="0">
                <a:solidFill>
                  <a:srgbClr val="00B0F0"/>
                </a:solidFill>
                <a:latin typeface="Impact" panose="020B0806030902050204" pitchFamily="34" charset="0"/>
              </a:rPr>
              <a:t>R</a:t>
            </a:r>
            <a:r>
              <a:rPr lang="en-US" altLang="ko-KR" sz="3200" dirty="0" smtClean="0">
                <a:solidFill>
                  <a:schemeClr val="bg1"/>
                </a:solidFill>
                <a:latin typeface="Impact" panose="020B0806030902050204" pitchFamily="34" charset="0"/>
              </a:rPr>
              <a:t>ATE</a:t>
            </a:r>
            <a:endParaRPr lang="ko-KR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5563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67866" y="1700808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67866" y="476672"/>
            <a:ext cx="5184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866" y="398274"/>
            <a:ext cx="1080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endParaRPr lang="ko-KR" altLang="en-US" sz="8800" dirty="0">
              <a:solidFill>
                <a:srgbClr val="00B0F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978" y="531837"/>
            <a:ext cx="41044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00B0F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기능적 요구사항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</a:rPr>
              <a:t>수</a:t>
            </a:r>
            <a:r>
              <a:rPr lang="ko-KR" altLang="en-US" sz="3600" dirty="0">
                <a:solidFill>
                  <a:schemeClr val="bg1">
                    <a:lumMod val="65000"/>
                  </a:schemeClr>
                </a:solidFill>
              </a:rPr>
              <a:t>행</a:t>
            </a:r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</a:rPr>
              <a:t>결과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그림 9" descr="C:\Users\user\Desktop\따오기\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330" y="692696"/>
            <a:ext cx="5039995" cy="3670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 descr="C:\Users\user\Desktop\따오기\2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42" y="2915766"/>
            <a:ext cx="5039995" cy="3658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489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 smtClean="0">
            <a:solidFill>
              <a:schemeClr val="bg1">
                <a:lumMod val="85000"/>
              </a:schemeClr>
            </a:solidFill>
            <a:latin typeface="나눔고딕" pitchFamily="50" charset="-127"/>
            <a:ea typeface="나눔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316</TotalTime>
  <Words>142</Words>
  <Application>Microsoft Office PowerPoint</Application>
  <PresentationFormat>사용자 지정</PresentationFormat>
  <Paragraphs>68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5" baseType="lpstr">
      <vt:lpstr>굴림</vt:lpstr>
      <vt:lpstr>Arial</vt:lpstr>
      <vt:lpstr>08서울한강체 L</vt:lpstr>
      <vt:lpstr>-윤고딕350</vt:lpstr>
      <vt:lpstr>나눔고딕 ExtraBold</vt:lpstr>
      <vt:lpstr>다음_SemiBold</vt:lpstr>
      <vt:lpstr>나눔바른고딕</vt:lpstr>
      <vt:lpstr>-윤고딕320</vt:lpstr>
      <vt:lpstr>맑은 고딕</vt:lpstr>
      <vt:lpstr>HY헤드라인M</vt:lpstr>
      <vt:lpstr>HY견고딕</vt:lpstr>
      <vt:lpstr>Impact</vt:lpstr>
      <vt:lpstr>나눔고딕</vt:lpstr>
      <vt:lpstr>테마1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59</cp:revision>
  <dcterms:created xsi:type="dcterms:W3CDTF">2014-05-24T11:30:20Z</dcterms:created>
  <dcterms:modified xsi:type="dcterms:W3CDTF">2014-06-08T13:38:13Z</dcterms:modified>
</cp:coreProperties>
</file>