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8B639-E8D5-4DEE-8716-D5DB9EE600B3}" type="datetimeFigureOut">
              <a:rPr lang="ko-KR" altLang="en-US" smtClean="0"/>
              <a:t>2014-06-29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44D15-2A20-45AC-862E-347F0851E4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6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8B639-E8D5-4DEE-8716-D5DB9EE600B3}" type="datetimeFigureOut">
              <a:rPr lang="ko-KR" altLang="en-US" smtClean="0"/>
              <a:t>2014-06-29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44D15-2A20-45AC-862E-347F0851E4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9154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8B639-E8D5-4DEE-8716-D5DB9EE600B3}" type="datetimeFigureOut">
              <a:rPr lang="ko-KR" altLang="en-US" smtClean="0"/>
              <a:t>2014-06-29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44D15-2A20-45AC-862E-347F0851E4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8496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8B639-E8D5-4DEE-8716-D5DB9EE600B3}" type="datetimeFigureOut">
              <a:rPr lang="ko-KR" altLang="en-US" smtClean="0"/>
              <a:t>2014-06-29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44D15-2A20-45AC-862E-347F0851E4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1782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8B639-E8D5-4DEE-8716-D5DB9EE600B3}" type="datetimeFigureOut">
              <a:rPr lang="ko-KR" altLang="en-US" smtClean="0"/>
              <a:t>2014-06-29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44D15-2A20-45AC-862E-347F0851E4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22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8B639-E8D5-4DEE-8716-D5DB9EE600B3}" type="datetimeFigureOut">
              <a:rPr lang="ko-KR" altLang="en-US" smtClean="0"/>
              <a:t>2014-06-29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44D15-2A20-45AC-862E-347F0851E4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003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8B639-E8D5-4DEE-8716-D5DB9EE600B3}" type="datetimeFigureOut">
              <a:rPr lang="ko-KR" altLang="en-US" smtClean="0"/>
              <a:t>2014-06-29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44D15-2A20-45AC-862E-347F0851E4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855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8B639-E8D5-4DEE-8716-D5DB9EE600B3}" type="datetimeFigureOut">
              <a:rPr lang="ko-KR" altLang="en-US" smtClean="0"/>
              <a:t>2014-06-29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44D15-2A20-45AC-862E-347F0851E4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0891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8B639-E8D5-4DEE-8716-D5DB9EE600B3}" type="datetimeFigureOut">
              <a:rPr lang="ko-KR" altLang="en-US" smtClean="0"/>
              <a:t>2014-06-29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44D15-2A20-45AC-862E-347F0851E4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5913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8B639-E8D5-4DEE-8716-D5DB9EE600B3}" type="datetimeFigureOut">
              <a:rPr lang="ko-KR" altLang="en-US" smtClean="0"/>
              <a:t>2014-06-29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44D15-2A20-45AC-862E-347F0851E4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6492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8B639-E8D5-4DEE-8716-D5DB9EE600B3}" type="datetimeFigureOut">
              <a:rPr lang="ko-KR" altLang="en-US" smtClean="0"/>
              <a:t>2014-06-29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44D15-2A20-45AC-862E-347F0851E4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6372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8B639-E8D5-4DEE-8716-D5DB9EE600B3}" type="datetimeFigureOut">
              <a:rPr lang="ko-KR" altLang="en-US" smtClean="0"/>
              <a:t>2014-06-29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144D15-2A20-45AC-862E-347F0851E4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612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04664"/>
            <a:ext cx="2362813" cy="3672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직선 화살표 연결선 4"/>
          <p:cNvCxnSpPr/>
          <p:nvPr/>
        </p:nvCxnSpPr>
        <p:spPr>
          <a:xfrm>
            <a:off x="2480879" y="743802"/>
            <a:ext cx="136815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884091" y="50803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fc9c97</a:t>
            </a:r>
            <a:endParaRPr lang="ko-KR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1556792"/>
            <a:ext cx="2383930" cy="3705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직선 화살표 연결선 12"/>
          <p:cNvCxnSpPr/>
          <p:nvPr/>
        </p:nvCxnSpPr>
        <p:spPr>
          <a:xfrm>
            <a:off x="4680956" y="1792564"/>
            <a:ext cx="136815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084168" y="1556792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2bd8b7</a:t>
            </a:r>
            <a:endParaRPr lang="ko-KR" alt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2420888"/>
            <a:ext cx="2388857" cy="3712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직선 화살표 연결선 9"/>
          <p:cNvCxnSpPr/>
          <p:nvPr/>
        </p:nvCxnSpPr>
        <p:spPr>
          <a:xfrm flipH="1">
            <a:off x="4788024" y="5733256"/>
            <a:ext cx="12610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18736" y="554859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94a5a5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450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685" y="980728"/>
            <a:ext cx="3590925" cy="513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직선 화살표 연결선 5"/>
          <p:cNvCxnSpPr/>
          <p:nvPr/>
        </p:nvCxnSpPr>
        <p:spPr>
          <a:xfrm>
            <a:off x="4155210" y="1383566"/>
            <a:ext cx="136815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>
            <a:off x="4349806" y="4346620"/>
            <a:ext cx="115212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>
            <a:off x="4457818" y="4992133"/>
            <a:ext cx="93610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>
            <a:off x="2966134" y="5850611"/>
            <a:ext cx="241321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꺾인 연결선 9"/>
          <p:cNvCxnSpPr/>
          <p:nvPr/>
        </p:nvCxnSpPr>
        <p:spPr>
          <a:xfrm rot="5400000" flipH="1" flipV="1">
            <a:off x="3486449" y="3136222"/>
            <a:ext cx="2281075" cy="1477108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365541" y="4807467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bbe2dd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629284" y="416195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dcf0ee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629284" y="119890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94a5a5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022966" y="2336409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7f8482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393922" y="5733256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6f7070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1577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836712"/>
            <a:ext cx="2548132" cy="3960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직선 화살표 연결선 2"/>
          <p:cNvCxnSpPr/>
          <p:nvPr/>
        </p:nvCxnSpPr>
        <p:spPr>
          <a:xfrm>
            <a:off x="6804248" y="4333507"/>
            <a:ext cx="86409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668344" y="414908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70c177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767270"/>
            <a:ext cx="2592811" cy="4029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직선 화살표 연결선 5"/>
          <p:cNvCxnSpPr/>
          <p:nvPr/>
        </p:nvCxnSpPr>
        <p:spPr>
          <a:xfrm>
            <a:off x="2671657" y="4305710"/>
            <a:ext cx="86409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35753" y="4121283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8cc582</a:t>
            </a:r>
          </a:p>
        </p:txBody>
      </p:sp>
    </p:spTree>
    <p:extLst>
      <p:ext uri="{BB962C8B-B14F-4D97-AF65-F5344CB8AC3E}">
        <p14:creationId xmlns:p14="http://schemas.microsoft.com/office/powerpoint/2010/main" val="223001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835" y="1401480"/>
            <a:ext cx="2318958" cy="3604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직선 화살표 연결선 2"/>
          <p:cNvCxnSpPr/>
          <p:nvPr/>
        </p:nvCxnSpPr>
        <p:spPr>
          <a:xfrm>
            <a:off x="2739943" y="4543606"/>
            <a:ext cx="86409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604039" y="4359179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Ca9bdd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3989" y="1525957"/>
            <a:ext cx="2263502" cy="3518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199143" y="442076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a385a8</a:t>
            </a:r>
            <a:endParaRPr lang="ko-KR" altLang="en-US" dirty="0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6335047" y="4575203"/>
            <a:ext cx="86409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001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692696"/>
            <a:ext cx="3248025" cy="504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499992" y="490051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475b6b</a:t>
            </a:r>
            <a:endParaRPr lang="ko-KR" altLang="en-US" dirty="0"/>
          </a:p>
        </p:txBody>
      </p:sp>
      <p:cxnSp>
        <p:nvCxnSpPr>
          <p:cNvPr id="4" name="직선 화살표 연결선 3"/>
          <p:cNvCxnSpPr/>
          <p:nvPr/>
        </p:nvCxnSpPr>
        <p:spPr>
          <a:xfrm>
            <a:off x="2995489" y="5085184"/>
            <a:ext cx="136048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29" y="1052736"/>
            <a:ext cx="3248025" cy="504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직선 화살표 연결선 5"/>
          <p:cNvCxnSpPr/>
          <p:nvPr/>
        </p:nvCxnSpPr>
        <p:spPr>
          <a:xfrm flipH="1">
            <a:off x="5004048" y="5373216"/>
            <a:ext cx="1296144" cy="7277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995936" y="591632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344656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001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04664"/>
            <a:ext cx="3600450" cy="511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직선 화살표 연결선 2"/>
          <p:cNvCxnSpPr/>
          <p:nvPr/>
        </p:nvCxnSpPr>
        <p:spPr>
          <a:xfrm>
            <a:off x="3707904" y="3429000"/>
            <a:ext cx="115212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/>
          <p:cNvCxnSpPr/>
          <p:nvPr/>
        </p:nvCxnSpPr>
        <p:spPr>
          <a:xfrm>
            <a:off x="3815916" y="4074513"/>
            <a:ext cx="93610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752020" y="3889847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fcdddd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84364" y="328498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fde8e8</a:t>
            </a:r>
            <a:endParaRPr lang="ko-KR" altLang="en-US" dirty="0"/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3456820" y="794908"/>
            <a:ext cx="136815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860032" y="55913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fc9c97</a:t>
            </a:r>
            <a:endParaRPr lang="ko-KR" altLang="en-US" dirty="0"/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2411760" y="5373216"/>
            <a:ext cx="241321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882230" y="5116445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e84a3b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001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871538"/>
            <a:ext cx="3600450" cy="511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직선 화살표 연결선 3"/>
          <p:cNvCxnSpPr/>
          <p:nvPr/>
        </p:nvCxnSpPr>
        <p:spPr>
          <a:xfrm>
            <a:off x="4240372" y="3597042"/>
            <a:ext cx="115212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/>
          <p:cNvCxnSpPr/>
          <p:nvPr/>
        </p:nvCxnSpPr>
        <p:spPr>
          <a:xfrm>
            <a:off x="4200288" y="4380011"/>
            <a:ext cx="93610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136392" y="4195345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bbe2dd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437825" y="340581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dcf0ee</a:t>
            </a:r>
            <a:endParaRPr lang="ko-KR" altLang="en-US" dirty="0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3841192" y="1100406"/>
            <a:ext cx="136815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244404" y="86463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2bd8b7</a:t>
            </a:r>
            <a:endParaRPr lang="ko-KR" altLang="en-US" dirty="0"/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2771800" y="5828844"/>
            <a:ext cx="241321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346740" y="5606609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1da186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001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620688"/>
            <a:ext cx="3600450" cy="511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직선 화살표 연결선 3"/>
          <p:cNvCxnSpPr/>
          <p:nvPr/>
        </p:nvCxnSpPr>
        <p:spPr>
          <a:xfrm>
            <a:off x="4096356" y="3354357"/>
            <a:ext cx="115212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/>
          <p:cNvCxnSpPr/>
          <p:nvPr/>
        </p:nvCxnSpPr>
        <p:spPr>
          <a:xfrm>
            <a:off x="4056272" y="4137326"/>
            <a:ext cx="93610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992376" y="3952660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bbc8c6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293809" y="3163131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dee0df</a:t>
            </a:r>
            <a:endParaRPr lang="ko-KR" altLang="en-US" dirty="0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3697176" y="857721"/>
            <a:ext cx="136815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100388" y="621949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94a5a5</a:t>
            </a:r>
            <a:endParaRPr lang="ko-KR" altLang="en-US" dirty="0"/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2627784" y="5586159"/>
            <a:ext cx="241321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202724" y="5363924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6f7070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001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32656"/>
            <a:ext cx="3590925" cy="513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직선 화살표 연결선 2"/>
          <p:cNvCxnSpPr/>
          <p:nvPr/>
        </p:nvCxnSpPr>
        <p:spPr>
          <a:xfrm>
            <a:off x="3600836" y="661348"/>
            <a:ext cx="136815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004048" y="42557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fc9c97</a:t>
            </a:r>
            <a:endParaRPr lang="ko-KR" altLang="en-US" dirty="0"/>
          </a:p>
        </p:txBody>
      </p:sp>
      <p:cxnSp>
        <p:nvCxnSpPr>
          <p:cNvPr id="5" name="직선 화살표 연결선 4"/>
          <p:cNvCxnSpPr/>
          <p:nvPr/>
        </p:nvCxnSpPr>
        <p:spPr>
          <a:xfrm>
            <a:off x="3795432" y="3624402"/>
            <a:ext cx="115212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>
            <a:off x="3903444" y="4269915"/>
            <a:ext cx="93610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839548" y="4085249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fcdddd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971892" y="348038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fde8e8</a:t>
            </a:r>
            <a:endParaRPr lang="ko-KR" altLang="en-US" dirty="0"/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2411760" y="5217829"/>
            <a:ext cx="241321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882230" y="4961058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e84a3b</a:t>
            </a:r>
            <a:endParaRPr lang="ko-KR" altLang="en-US" dirty="0"/>
          </a:p>
        </p:txBody>
      </p:sp>
      <p:cxnSp>
        <p:nvCxnSpPr>
          <p:cNvPr id="15" name="꺾인 연결선 14"/>
          <p:cNvCxnSpPr/>
          <p:nvPr/>
        </p:nvCxnSpPr>
        <p:spPr>
          <a:xfrm rot="5400000" flipH="1" flipV="1">
            <a:off x="2932075" y="2414004"/>
            <a:ext cx="2281075" cy="1477108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572000" y="1691516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e95964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001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042" y="887313"/>
            <a:ext cx="3590925" cy="513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직선 화살표 연결선 3"/>
          <p:cNvCxnSpPr/>
          <p:nvPr/>
        </p:nvCxnSpPr>
        <p:spPr>
          <a:xfrm>
            <a:off x="4155210" y="1266211"/>
            <a:ext cx="136815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>
            <a:off x="4349806" y="4229265"/>
            <a:ext cx="115212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>
            <a:off x="4457818" y="4874778"/>
            <a:ext cx="93610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2966134" y="5733256"/>
            <a:ext cx="241321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꺾인 연결선 11"/>
          <p:cNvCxnSpPr/>
          <p:nvPr/>
        </p:nvCxnSpPr>
        <p:spPr>
          <a:xfrm rot="5400000" flipH="1" flipV="1">
            <a:off x="3486449" y="3018867"/>
            <a:ext cx="2281075" cy="1477108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126374" y="2296379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34b994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598274" y="104930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2bd8b7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346740" y="5606609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1da186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365541" y="4690112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bbe2dd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629284" y="4044599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dcf0ee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589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36</Words>
  <Application>Microsoft Office PowerPoint</Application>
  <PresentationFormat>화면 슬라이드 쇼(4:3)</PresentationFormat>
  <Paragraphs>36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황슬아</dc:creator>
  <cp:lastModifiedBy>황슬아</cp:lastModifiedBy>
  <cp:revision>12</cp:revision>
  <dcterms:created xsi:type="dcterms:W3CDTF">2014-06-29T04:37:52Z</dcterms:created>
  <dcterms:modified xsi:type="dcterms:W3CDTF">2014-06-29T05:51:13Z</dcterms:modified>
</cp:coreProperties>
</file>