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61" r:id="rId11"/>
    <p:sldId id="271" r:id="rId12"/>
    <p:sldId id="272" r:id="rId13"/>
    <p:sldId id="273" r:id="rId14"/>
    <p:sldId id="274" r:id="rId15"/>
    <p:sldId id="275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B9181-FD07-4E19-93A0-53B7BA0C5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A59D3-4552-41BE-92E4-CBCECA9EF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7F149-ACCD-4784-9841-5E806E67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F22F3-AAFC-472D-A170-58D1B317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C75C3-4861-476E-8946-FF8E7261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A03D0-0BCB-4AF3-A6B5-1AC13202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A6BE1-E722-458F-A5A2-484DE180C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CF506-A694-463C-B12B-2FCBD6FC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BD883-CBC9-462A-AF20-C1BCC02E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E57CB-2284-4DB6-A12D-91AA32A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15A29D-A0ED-4F1F-A429-30F74762C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D62DEA-62E2-4D88-8523-EEFDA9475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09B1-9C09-4F5E-972F-67DD19C2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F844-6953-45DB-8D42-D3386DFC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9866-BF85-4176-91FC-F6263B51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0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165E-BCF4-4AB6-A0B7-1929A295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76CE9-64C7-48FC-81FC-DEB00E0E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59214-F8CA-4759-9B8B-1F77EB06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9EA54-E08E-49C3-95D8-539524B2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D1B83-0F21-4DD2-9032-997999D1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5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29376-751F-48D6-BDAE-BE0BC79D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8D817-1082-415E-802E-315EAFF8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3CAA7-1460-4F93-808C-2FFA1B79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AF53B-6934-4CF0-B66F-5DB0A04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D570A-4F48-4E95-BE9B-2CAC5AFA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9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CF16E-D21A-4866-B357-63B75EA2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B63E1-8124-4C15-891E-AF2E2F2B9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AFA77-33A1-4459-BC98-F1EB38043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CD865-AF05-4184-9480-B333D10D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0FB18-5434-45A1-B54E-93030130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C5B07-5A36-48B1-AE1E-F67ED533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6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24CA3-3112-471E-B7BA-487BA8C0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618E-D1DF-4037-9F8B-6C2EF5EE6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BCDFAA-4D4E-4090-B727-E8E8E2D8F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C8B728-5357-4B89-9810-458FE2220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B07D97-AD1B-4263-AB30-17302601B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48FED3-48FC-41A5-B19C-E0DA5C0F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65A31C-5B56-41A8-B3FF-AB10C85D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9D5F07-37ED-4ECC-BADA-8C0CF460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5B15F-46A2-4E72-BA5A-3BD96325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35347-32D7-4099-9F0D-E6F80796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D349A1-0690-43F6-B04F-96D7B7CC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32364-1960-49C0-907C-AE63F95B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2B2447-4ED7-4AB2-A116-6CB80EAC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9B64C2-4C88-41A7-9368-0661106A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6DC20-8FE8-4BDD-8D61-95A839E0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3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FAA21-3649-45A0-A200-3D8C340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34FD-7B1C-4FE6-8B2C-D22BEA42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DE58A-0028-48C6-9B47-E91B83478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71FD20-67BC-47C2-96D2-8924E979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226E5-9E16-4FEC-B09F-EB5D161A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87B6D-3194-4754-8811-2B55CF80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C85FC-AF98-4DE6-AEE4-46F7DFDD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CD224B-0B55-44AB-B977-1A28BB9FB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1CE20-4963-411D-84C9-77B1507A5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B8093-A78B-41E8-82BC-D81A57A5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AF2B6-CAF6-4368-8C83-3C1EC3F5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1C6F4E-AFF0-4740-80D3-33EEC6D8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3900E5-3D0F-4B55-B861-8658691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52CDC-E5BF-47B0-B93D-D834F16F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FBD4B-1C5D-43B9-A606-269B9407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0B0D-49A9-48E8-B001-F95A221C7B4C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043CB-60C0-43D9-B059-F86484A02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F5599-AC5B-4D69-BAE1-A83FE979F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EA9F-6555-4F2F-827F-D4C9E230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9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3CCF8B-B6C0-4AFB-9B1F-E725798C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780610"/>
            <a:ext cx="5237356" cy="3446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03626-0484-4EB8-A85A-3271EC2CA350}"/>
              </a:ext>
            </a:extLst>
          </p:cNvPr>
          <p:cNvSpPr txBox="1"/>
          <p:nvPr/>
        </p:nvSpPr>
        <p:spPr>
          <a:xfrm>
            <a:off x="5872294" y="369332"/>
            <a:ext cx="6118370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CheckBoxSample</a:t>
            </a:r>
            <a:endParaRPr lang="en-US" altLang="ko-KR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s,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label1.Text += s; </a:t>
            </a:r>
            <a:r>
              <a:rPr lang="en-US" altLang="ko-KR" sz="9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label1</a:t>
            </a:r>
            <a:r>
              <a:rPr lang="ko-KR" altLang="en-US" sz="9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9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 </a:t>
            </a:r>
            <a:r>
              <a:rPr lang="ko-KR" altLang="en-US" sz="9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프로퍼티에 문자열 추가</a:t>
            </a:r>
            <a:endParaRPr lang="ko-KR" altLang="en-US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endParaRPr lang="en-US" altLang="ko-KR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strTemp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label1.Text;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strTemp.IndexOf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strTemp.Remove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s.Length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checkBox1_CheckedChanged(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(checkBox1.Text, checkBox1.Checked);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checkBox2_CheckedChanged(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(checkBox2.Text, checkBox2.Checked);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checkBox3_CheckedChanged(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(checkBox3.Text, checkBox3.Checked);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checkBox4_CheckedChanged(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(checkBox4.Text, checkBox4.Checked);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66EB1-DDCB-471F-9A30-94113C64B5A9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체크상자</a:t>
            </a:r>
          </a:p>
        </p:txBody>
      </p:sp>
    </p:spTree>
    <p:extLst>
      <p:ext uri="{BB962C8B-B14F-4D97-AF65-F5344CB8AC3E}">
        <p14:creationId xmlns:p14="http://schemas.microsoft.com/office/powerpoint/2010/main" val="24765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898DAE-F743-494C-8087-4BBF33ADF223}"/>
              </a:ext>
            </a:extLst>
          </p:cNvPr>
          <p:cNvSpPr txBox="1"/>
          <p:nvPr/>
        </p:nvSpPr>
        <p:spPr>
          <a:xfrm>
            <a:off x="5722924" y="0"/>
            <a:ext cx="6094602" cy="3961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ModallApp</a:t>
            </a:r>
            <a:endParaRPr lang="en-US" altLang="ko-KR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Form2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form2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Form2();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form2.Show(); </a:t>
            </a:r>
            <a:r>
              <a:rPr lang="en-US" altLang="ko-KR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form2</a:t>
            </a:r>
            <a:r>
              <a:rPr lang="ko-KR" altLang="en-US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모덜리스</a:t>
            </a:r>
            <a:r>
              <a:rPr lang="ko-KR" altLang="en-US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방식으로 띄운다</a:t>
            </a:r>
            <a:r>
              <a:rPr lang="en-US" altLang="ko-KR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68BEC-248C-48D4-B074-E0AEFB00F467}"/>
              </a:ext>
            </a:extLst>
          </p:cNvPr>
          <p:cNvSpPr txBox="1"/>
          <p:nvPr/>
        </p:nvSpPr>
        <p:spPr>
          <a:xfrm>
            <a:off x="5237732" y="3718679"/>
            <a:ext cx="609460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ModallApp</a:t>
            </a:r>
            <a:endParaRPr lang="en-US" altLang="ko-KR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Close();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339214-E6DC-463C-8777-84557560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" y="1070393"/>
            <a:ext cx="4709204" cy="4717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E329D5-C11B-4D57-B079-458CDA2A3419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모덜리스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대화상자</a:t>
            </a:r>
          </a:p>
        </p:txBody>
      </p:sp>
    </p:spTree>
    <p:extLst>
      <p:ext uri="{BB962C8B-B14F-4D97-AF65-F5344CB8AC3E}">
        <p14:creationId xmlns:p14="http://schemas.microsoft.com/office/powerpoint/2010/main" val="137054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2A9D0B-75BF-4106-BD8E-28651A1D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9" y="1732046"/>
            <a:ext cx="4781550" cy="310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5F45A-45A1-4785-BD73-D32E35021522}"/>
              </a:ext>
            </a:extLst>
          </p:cNvPr>
          <p:cNvSpPr txBox="1"/>
          <p:nvPr/>
        </p:nvSpPr>
        <p:spPr>
          <a:xfrm>
            <a:off x="5727032" y="1043731"/>
            <a:ext cx="6240879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MessageBoxApp</a:t>
            </a:r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Form1_Click(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MessageBox.Show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MessageBoxButtons</a:t>
            </a:r>
            <a:r>
              <a:rPr lang="en-US" altLang="ko-KR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"Title Bar"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MessageBoxButtons.OKCancel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E62E2-8283-49BE-9E0F-B386FF35139C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메시지 상자 예제</a:t>
            </a:r>
          </a:p>
        </p:txBody>
      </p:sp>
    </p:spTree>
    <p:extLst>
      <p:ext uri="{BB962C8B-B14F-4D97-AF65-F5344CB8AC3E}">
        <p14:creationId xmlns:p14="http://schemas.microsoft.com/office/powerpoint/2010/main" val="363547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46B4F-8845-45D2-A7CA-E7B42E7FB7BF}"/>
              </a:ext>
            </a:extLst>
          </p:cNvPr>
          <p:cNvSpPr txBox="1"/>
          <p:nvPr/>
        </p:nvSpPr>
        <p:spPr>
          <a:xfrm>
            <a:off x="0" y="61776"/>
            <a:ext cx="319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공통 대화상자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열기대화상자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C7EAA8-6381-4293-B54C-6C5D0B2F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7" y="4000580"/>
            <a:ext cx="3635435" cy="25859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326E0D-9B00-440A-B718-7208F9F5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2" y="926724"/>
            <a:ext cx="3986464" cy="257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4A7EC2-B72F-4282-84D9-2DDFE5DB6ADC}"/>
              </a:ext>
            </a:extLst>
          </p:cNvPr>
          <p:cNvSpPr txBox="1"/>
          <p:nvPr/>
        </p:nvSpPr>
        <p:spPr>
          <a:xfrm>
            <a:off x="4313016" y="246442"/>
            <a:ext cx="44941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OpenFileDialogApp</a:t>
            </a:r>
            <a:endParaRPr lang="en-US" altLang="ko-KR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openFileDialog1.InitialDirectory = </a:t>
            </a:r>
            <a:r>
              <a:rPr lang="en-US" altLang="ko-KR" sz="9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@"C:\"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openFileDialog1.Filter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9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텍스트 파일</a:t>
            </a:r>
            <a:r>
              <a:rPr lang="en-US" altLang="ko-KR" sz="9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(*.txt)|*.txt|</a:t>
            </a:r>
            <a:r>
              <a:rPr lang="ko-KR" altLang="en-US" sz="9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모든 파일</a:t>
            </a:r>
            <a:r>
              <a:rPr lang="en-US" altLang="ko-KR" sz="9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(*.*)|*.*"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openFileDialog1.FilterIndex = 1; </a:t>
            </a:r>
            <a:r>
              <a:rPr lang="en-US" altLang="ko-KR" sz="9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"</a:t>
            </a:r>
            <a:r>
              <a:rPr lang="ko-KR" altLang="en-US" sz="9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텍스트 파일</a:t>
            </a:r>
            <a:r>
              <a:rPr lang="en-US" altLang="ko-KR" sz="9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(*.txt)|*.txt“</a:t>
            </a:r>
            <a:endParaRPr lang="en-US" altLang="ko-KR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openFileDialog1.RestoreDirectory = </a:t>
            </a:r>
            <a:r>
              <a:rPr lang="en-US" altLang="ko-KR" sz="9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openFileDialog1.ShowDialog();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textBox1.Text = openFileDialog1.FileName;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290AC-343C-46DD-8169-A7567E0DEB13}"/>
              </a:ext>
            </a:extLst>
          </p:cNvPr>
          <p:cNvSpPr txBox="1"/>
          <p:nvPr/>
        </p:nvSpPr>
        <p:spPr>
          <a:xfrm>
            <a:off x="8054498" y="3370216"/>
            <a:ext cx="3635435" cy="321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OpenFileDialogApp</a:t>
            </a:r>
            <a:endParaRPr lang="en-US" altLang="ko-KR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openFileDialog1.InitialDirectory = </a:t>
            </a:r>
            <a:r>
              <a:rPr lang="en-US" altLang="ko-KR" sz="7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@"C:\"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openFileDialog1.Filter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텍스트 파일</a:t>
            </a:r>
            <a:r>
              <a:rPr lang="en-US" altLang="ko-KR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(*.txt)|*.txt|</a:t>
            </a:r>
            <a:r>
              <a:rPr lang="ko-KR" altLang="en-US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모든 파일</a:t>
            </a:r>
            <a:r>
              <a:rPr lang="en-US" altLang="ko-KR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(*.*)|*.*"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openFileDialog1.FilterIndex = 1;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openFileDialog1.RestoreDirectory =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openFileDialog1.Multiselect =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openFileDialog1.ShowDialog();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strTmp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openFileDialog1.FileNames)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textBox1.Text +=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strTmp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textBox1.Text += </a:t>
            </a:r>
            <a:r>
              <a:rPr lang="en-US" altLang="ko-KR" sz="7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"\r\n"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81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46B4F-8845-45D2-A7CA-E7B42E7FB7BF}"/>
              </a:ext>
            </a:extLst>
          </p:cNvPr>
          <p:cNvSpPr txBox="1"/>
          <p:nvPr/>
        </p:nvSpPr>
        <p:spPr>
          <a:xfrm>
            <a:off x="0" y="61776"/>
            <a:ext cx="319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공통 대화상자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글꼴대화상자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5BE7E1-AC11-4E54-8C0B-00F4B709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7" y="2082864"/>
            <a:ext cx="4315325" cy="2692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ECB3B8-726B-4933-8C11-28EDF90C9594}"/>
              </a:ext>
            </a:extLst>
          </p:cNvPr>
          <p:cNvSpPr txBox="1"/>
          <p:nvPr/>
        </p:nvSpPr>
        <p:spPr>
          <a:xfrm>
            <a:off x="4828674" y="474345"/>
            <a:ext cx="7155529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OpenFileDialogApp</a:t>
            </a:r>
            <a:endParaRPr lang="en-US" altLang="ko-KR" sz="1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fontDialog1.ShowDialog();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textBox1.Font = fontDialog1.Font;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textBox1.ForeColor = fontDialog1.Color;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696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46B4F-8845-45D2-A7CA-E7B42E7FB7BF}"/>
              </a:ext>
            </a:extLst>
          </p:cNvPr>
          <p:cNvSpPr txBox="1"/>
          <p:nvPr/>
        </p:nvSpPr>
        <p:spPr>
          <a:xfrm>
            <a:off x="0" y="61776"/>
            <a:ext cx="319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공통 대화상자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색대화상자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CA3138-FEDD-4343-86F9-F4A34344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4" y="1419225"/>
            <a:ext cx="5381625" cy="3409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3A6559-1318-4AFC-B590-68C6DA308E5F}"/>
              </a:ext>
            </a:extLst>
          </p:cNvPr>
          <p:cNvSpPr txBox="1"/>
          <p:nvPr/>
        </p:nvSpPr>
        <p:spPr>
          <a:xfrm>
            <a:off x="5792020" y="582067"/>
            <a:ext cx="6120062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OpenFileDialogApp</a:t>
            </a:r>
            <a:endParaRPr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colorDialog1.ShowDialog();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.BackColor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colorDialog1.Color;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colorDialog1.ShowDialog();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button1.BackColor = colorDialog1.Color;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button2.BackColor = colorDialog1.Color;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425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46B4F-8845-45D2-A7CA-E7B42E7FB7BF}"/>
              </a:ext>
            </a:extLst>
          </p:cNvPr>
          <p:cNvSpPr txBox="1"/>
          <p:nvPr/>
        </p:nvSpPr>
        <p:spPr>
          <a:xfrm>
            <a:off x="0" y="61776"/>
            <a:ext cx="319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공통 대화상자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인쇄대화상자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4C9702-A148-4855-901A-6362C83A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2" y="2254825"/>
            <a:ext cx="5049749" cy="2617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D3927A-013A-4A7D-96A0-08FD05EB02B8}"/>
              </a:ext>
            </a:extLst>
          </p:cNvPr>
          <p:cNvSpPr txBox="1"/>
          <p:nvPr/>
        </p:nvSpPr>
        <p:spPr>
          <a:xfrm>
            <a:off x="5209175" y="431108"/>
            <a:ext cx="6982825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System.Drawing.Printing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OpenFileDialogApp</a:t>
            </a:r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PrinterSettings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printer =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PrinterSettings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PrintDocument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pd =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PrintDocument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printDialog1.PrinterSettings = printer;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printDialog1.Document = pd;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printDialog1.ShowDialog();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94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8F7D94-7FA1-469D-AEF3-3819766D1685}"/>
              </a:ext>
            </a:extLst>
          </p:cNvPr>
          <p:cNvSpPr txBox="1"/>
          <p:nvPr/>
        </p:nvSpPr>
        <p:spPr>
          <a:xfrm>
            <a:off x="111154" y="100560"/>
            <a:ext cx="2187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Form</a:t>
            </a:r>
            <a:r>
              <a:rPr lang="ko-KR" altLang="en-US" sz="18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간 데이터 전달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06FEE5-DBA5-44A3-8E2B-1B4CB703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4" y="940743"/>
            <a:ext cx="4384846" cy="51973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EDDD4C-C693-4320-AC93-353F46BF43E5}"/>
              </a:ext>
            </a:extLst>
          </p:cNvPr>
          <p:cNvSpPr txBox="1"/>
          <p:nvPr/>
        </p:nvSpPr>
        <p:spPr>
          <a:xfrm>
            <a:off x="5277853" y="0"/>
            <a:ext cx="6582614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FromToForm</a:t>
            </a:r>
            <a:endParaRPr lang="en-US" altLang="ko-KR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버튼을 클릭하면 폼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연다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Form2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form2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Form2();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폼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이벤트를 </a:t>
            </a:r>
            <a:r>
              <a:rPr lang="ko-KR" altLang="en-US" sz="7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달아둔다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form2.FormSendEvent +=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Form2.FormSendDataHandler(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DieaseUpdateEventMethod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form2.ShowDialog();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DieaseUpdateEventMethod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폼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ko-KR" altLang="en-US" sz="7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델리게이트로</a:t>
            </a:r>
            <a:r>
              <a:rPr lang="ko-KR" altLang="en-US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이벤트 발생하면 현재 함수 </a:t>
            </a:r>
            <a:r>
              <a:rPr lang="en-US" altLang="ko-KR" sz="7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Call</a:t>
            </a:r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textBox1.Text =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sender.ToString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textBox1_TextChanged_1(</a:t>
            </a:r>
            <a:r>
              <a:rPr lang="en-US" altLang="ko-KR" sz="7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7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5D00B-D645-478D-A291-3F478A7E96CE}"/>
              </a:ext>
            </a:extLst>
          </p:cNvPr>
          <p:cNvSpPr txBox="1"/>
          <p:nvPr/>
        </p:nvSpPr>
        <p:spPr>
          <a:xfrm>
            <a:off x="5848442" y="3104939"/>
            <a:ext cx="6096000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FromToForm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Form2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0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델리게이트</a:t>
            </a:r>
            <a:r>
              <a:rPr lang="ko-KR" altLang="en-US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선언</a:t>
            </a:r>
            <a:endParaRPr lang="ko-KR" altLang="en-US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delegate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FormSendDataHandler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sendstring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이벤트 생성</a:t>
            </a:r>
            <a:endParaRPr lang="ko-KR" altLang="en-US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FormSendDataHandler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FormSendEvent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Form2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0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델리게이트</a:t>
            </a:r>
            <a:r>
              <a:rPr lang="ko-KR" altLang="en-US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이벤트를통해</a:t>
            </a:r>
            <a:r>
              <a:rPr lang="ko-KR" altLang="en-US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폼</a:t>
            </a:r>
            <a:r>
              <a:rPr lang="en-US" altLang="ko-KR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1(</a:t>
            </a:r>
            <a:r>
              <a:rPr lang="ko-KR" altLang="en-US" sz="10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부모폼</a:t>
            </a:r>
            <a:r>
              <a:rPr lang="en-US" altLang="ko-KR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데이터 전송</a:t>
            </a:r>
            <a:endParaRPr lang="ko-KR" altLang="en-US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.FormSendEvent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(textBox1.Text);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458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3C9ACB-B54B-4DDB-850E-71D0BF5C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8" y="1853595"/>
            <a:ext cx="5651967" cy="3150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7F2AB9-4E5C-485C-AA3F-59085D1039F5}"/>
              </a:ext>
            </a:extLst>
          </p:cNvPr>
          <p:cNvSpPr txBox="1"/>
          <p:nvPr/>
        </p:nvSpPr>
        <p:spPr>
          <a:xfrm>
            <a:off x="5956795" y="674399"/>
            <a:ext cx="6094602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CheckBoxSample</a:t>
            </a:r>
            <a:endParaRPr lang="en-US" altLang="ko-KR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private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radioButton1_CheckedChanged(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label1.Text = radioButton1.Text;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radioButton2_CheckedChanged(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label1.Text = radioButton2.Text;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radioButton3_CheckedChanged(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label1.Text = radioButton3.Text;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radioButton4_CheckedChanged(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label1.Text = radioButton4.Text;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48273-AA50-4706-9059-903CCAA81810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라디오 버튼</a:t>
            </a:r>
          </a:p>
        </p:txBody>
      </p:sp>
    </p:spTree>
    <p:extLst>
      <p:ext uri="{BB962C8B-B14F-4D97-AF65-F5344CB8AC3E}">
        <p14:creationId xmlns:p14="http://schemas.microsoft.com/office/powerpoint/2010/main" val="199844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9400EF-0746-4278-B0AD-627D6712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6" y="1576860"/>
            <a:ext cx="6559969" cy="37042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D2D88D-EB78-4430-A32B-9BF3ECDB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693" y="2476499"/>
            <a:ext cx="272415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C2511B-A665-48AA-BAB0-FD972BC65948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레이블</a:t>
            </a:r>
          </a:p>
        </p:txBody>
      </p:sp>
    </p:spTree>
    <p:extLst>
      <p:ext uri="{BB962C8B-B14F-4D97-AF65-F5344CB8AC3E}">
        <p14:creationId xmlns:p14="http://schemas.microsoft.com/office/powerpoint/2010/main" val="93437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ACC789-0A81-4D4A-B858-F5C88444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4" y="1657475"/>
            <a:ext cx="5730441" cy="354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D828F-8879-4B74-8310-44F8EFFF93C3}"/>
              </a:ext>
            </a:extLst>
          </p:cNvPr>
          <p:cNvSpPr txBox="1"/>
          <p:nvPr/>
        </p:nvSpPr>
        <p:spPr>
          <a:xfrm>
            <a:off x="6648600" y="0"/>
            <a:ext cx="6096000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System.Diagnostics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Lable</a:t>
            </a:r>
            <a:endParaRPr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linkLabel1_LinkClicked(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Process.Start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(linkLabel1.Text);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linkLabel2_LinkClicked(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Process.Start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(linkLabel2.Text);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linkLabel3_LinkClicked(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sv-SE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Process.Start(</a:t>
            </a:r>
            <a:r>
              <a:rPr lang="sv-SE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"Notepad.exe"</a:t>
            </a:r>
            <a:r>
              <a:rPr lang="sv-SE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linkLabel3.Text);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4E703-9902-40D9-8497-33FA8BEC777B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레이블</a:t>
            </a:r>
          </a:p>
        </p:txBody>
      </p:sp>
    </p:spTree>
    <p:extLst>
      <p:ext uri="{BB962C8B-B14F-4D97-AF65-F5344CB8AC3E}">
        <p14:creationId xmlns:p14="http://schemas.microsoft.com/office/powerpoint/2010/main" val="392902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96A0D4-BA25-4D9A-A31F-C1265029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836946"/>
            <a:ext cx="5781675" cy="5857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F9E2F-B754-481C-B6EA-99782860E982}"/>
              </a:ext>
            </a:extLst>
          </p:cNvPr>
          <p:cNvSpPr txBox="1"/>
          <p:nvPr/>
        </p:nvSpPr>
        <p:spPr>
          <a:xfrm>
            <a:off x="6096000" y="448627"/>
            <a:ext cx="6096000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Lable</a:t>
            </a:r>
            <a:endParaRPr lang="en-US" altLang="ko-KR" sz="1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textBox3.Text = </a:t>
            </a:r>
            <a:r>
              <a:rPr lang="en-US" altLang="ko-KR" sz="1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 : "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textBox1.Text +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"\r\</a:t>
            </a:r>
            <a:r>
              <a:rPr lang="en-US" altLang="ko-KR" sz="1800" dirty="0" err="1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nPassword</a:t>
            </a:r>
            <a:r>
              <a:rPr lang="en-US" altLang="ko-KR" sz="18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textBox2.Text;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D3EB3-764F-4501-8D20-C5727E31F482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텍스트상자</a:t>
            </a:r>
          </a:p>
        </p:txBody>
      </p:sp>
    </p:spTree>
    <p:extLst>
      <p:ext uri="{BB962C8B-B14F-4D97-AF65-F5344CB8AC3E}">
        <p14:creationId xmlns:p14="http://schemas.microsoft.com/office/powerpoint/2010/main" val="24369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744BC7-9CD9-40CF-829C-B7C3193C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5" y="890086"/>
            <a:ext cx="5069558" cy="5077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463868-A2CC-4CAA-8CBF-ABAB20167D6E}"/>
              </a:ext>
            </a:extLst>
          </p:cNvPr>
          <p:cNvSpPr txBox="1"/>
          <p:nvPr/>
        </p:nvSpPr>
        <p:spPr>
          <a:xfrm>
            <a:off x="5631283" y="366623"/>
            <a:ext cx="6096000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Lable</a:t>
            </a:r>
            <a:endParaRPr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(textBox1.Text != 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상자 추가</a:t>
            </a:r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listBox1.Items.Add(textBox1.Text);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textBox1.Text = </a:t>
            </a:r>
            <a:r>
              <a:rPr lang="en-US" altLang="ko-KR" sz="14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(listBox1.SelectedIndex &gt; -1)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listBox1.Items.RemoveAt(listBox1.SelectedIndex);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상자의 선택된 항목을 제거</a:t>
            </a:r>
            <a:endParaRPr lang="ko-KR" altLang="en-US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59C86-B6E0-4DF9-9896-980F1D585081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리스트상자</a:t>
            </a:r>
          </a:p>
        </p:txBody>
      </p:sp>
    </p:spTree>
    <p:extLst>
      <p:ext uri="{BB962C8B-B14F-4D97-AF65-F5344CB8AC3E}">
        <p14:creationId xmlns:p14="http://schemas.microsoft.com/office/powerpoint/2010/main" val="18807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94F436-E6AC-4AD1-BC0B-7D588BA3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4" y="1690687"/>
            <a:ext cx="5804736" cy="3476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9C2FF-D4D7-471C-8FE3-5FD38B9F58B5}"/>
              </a:ext>
            </a:extLst>
          </p:cNvPr>
          <p:cNvSpPr txBox="1"/>
          <p:nvPr/>
        </p:nvSpPr>
        <p:spPr>
          <a:xfrm>
            <a:off x="6690049" y="431108"/>
            <a:ext cx="4985279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Lable</a:t>
            </a:r>
            <a:endParaRPr lang="en-US" altLang="ko-KR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(listBox1.SelectedItem !=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상자의 선택 항목을 콤보 상자에 추가</a:t>
            </a:r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comboBox1.Items.Add(listBox1.SelectedItem);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상자에서 선택 항목을 삭제</a:t>
            </a:r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listBox1.Items.Remove(listBox1.SelectedItem);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(comboBox1.SelectedItem !=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상자의 선택 항목을 콤보 상자에 추가</a:t>
            </a:r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listBox1.Items.Add(comboBox1.SelectedItem);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리스트 상자의 선택 항목을 삭제</a:t>
            </a:r>
            <a:endParaRPr lang="ko-KR" altLang="en-US" sz="1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comboBox1.Items.Remove(comboBox1.SelectedItem);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A0203-CC15-4A90-BCF1-D174DDA1589C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콤보상자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00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854C81-48BB-4179-A630-155AF3F2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1" y="2196851"/>
            <a:ext cx="4328810" cy="2533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13273-A2BA-4013-BA4E-6770C41C9FF8}"/>
              </a:ext>
            </a:extLst>
          </p:cNvPr>
          <p:cNvSpPr txBox="1"/>
          <p:nvPr/>
        </p:nvSpPr>
        <p:spPr>
          <a:xfrm>
            <a:off x="5042062" y="551289"/>
            <a:ext cx="7037970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Lable</a:t>
            </a:r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strTemp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obj </a:t>
            </a:r>
            <a:r>
              <a:rPr lang="en-US" altLang="ko-KR" sz="16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checkedListBox1.CheckedItems)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strTemp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obj.ToString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strTemp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lang="en-US" altLang="ko-KR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MessageBox.Show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당신의 취미는 </a:t>
            </a:r>
            <a:r>
              <a:rPr lang="en-US" altLang="ko-KR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strTemp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FB24E-1FA0-4F8E-8DE6-CC54DF11C2A4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체크리스트 상자</a:t>
            </a:r>
          </a:p>
        </p:txBody>
      </p:sp>
    </p:spTree>
    <p:extLst>
      <p:ext uri="{BB962C8B-B14F-4D97-AF65-F5344CB8AC3E}">
        <p14:creationId xmlns:p14="http://schemas.microsoft.com/office/powerpoint/2010/main" val="330331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3B8752-960D-4E28-9A75-A1E23CE9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31" y="1578741"/>
            <a:ext cx="4137943" cy="4649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7E870-1928-4819-B220-0001360F8BEA}"/>
              </a:ext>
            </a:extLst>
          </p:cNvPr>
          <p:cNvSpPr txBox="1"/>
          <p:nvPr/>
        </p:nvSpPr>
        <p:spPr>
          <a:xfrm>
            <a:off x="6439949" y="3559043"/>
            <a:ext cx="497963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ModallApp</a:t>
            </a:r>
            <a:endParaRPr lang="en-US" altLang="ko-KR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Close();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F7903-CD39-4B6C-BDF9-BA8E3AE814DF}"/>
              </a:ext>
            </a:extLst>
          </p:cNvPr>
          <p:cNvSpPr txBox="1"/>
          <p:nvPr/>
        </p:nvSpPr>
        <p:spPr>
          <a:xfrm>
            <a:off x="6439949" y="266595"/>
            <a:ext cx="5193098" cy="3162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System; 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ModallApp</a:t>
            </a:r>
            <a:endParaRPr lang="en-US" altLang="ko-KR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Form2 </a:t>
            </a:r>
            <a:r>
              <a:rPr lang="en-US" altLang="ko-KR" sz="105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form2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5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Form2();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form2.ShowDialog(); </a:t>
            </a:r>
            <a:r>
              <a:rPr lang="en-US" altLang="ko-KR" sz="105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form2</a:t>
            </a:r>
            <a:r>
              <a:rPr lang="ko-KR" altLang="en-US" sz="105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05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모달</a:t>
            </a:r>
            <a:r>
              <a:rPr lang="ko-KR" altLang="en-US" sz="105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방식으로 띄운다</a:t>
            </a:r>
            <a:r>
              <a:rPr lang="en-US" altLang="ko-KR" sz="105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05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7B8DC-F8DF-494F-B93A-3D26BA8A1E47}"/>
              </a:ext>
            </a:extLst>
          </p:cNvPr>
          <p:cNvSpPr txBox="1"/>
          <p:nvPr/>
        </p:nvSpPr>
        <p:spPr>
          <a:xfrm>
            <a:off x="0" y="61776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모달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대화상자</a:t>
            </a:r>
          </a:p>
        </p:txBody>
      </p:sp>
    </p:spTree>
    <p:extLst>
      <p:ext uri="{BB962C8B-B14F-4D97-AF65-F5344CB8AC3E}">
        <p14:creationId xmlns:p14="http://schemas.microsoft.com/office/powerpoint/2010/main" val="84263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2097</Words>
  <Application>Microsoft Office PowerPoint</Application>
  <PresentationFormat>와이드스크린</PresentationFormat>
  <Paragraphs>496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D2Coding</vt:lpstr>
      <vt:lpstr>DX영화자막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정인</dc:creator>
  <cp:lastModifiedBy>이 정인</cp:lastModifiedBy>
  <cp:revision>60</cp:revision>
  <dcterms:created xsi:type="dcterms:W3CDTF">2021-05-16T23:32:32Z</dcterms:created>
  <dcterms:modified xsi:type="dcterms:W3CDTF">2021-05-17T11:39:48Z</dcterms:modified>
</cp:coreProperties>
</file>