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정인" initials="이정" lastIdx="1" clrIdx="0">
    <p:extLst>
      <p:ext uri="{19B8F6BF-5375-455C-9EA6-DF929625EA0E}">
        <p15:presenceInfo xmlns:p15="http://schemas.microsoft.com/office/powerpoint/2012/main" userId="9db43030d47006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08770-2244-4A5D-B784-161E4282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D6A9CA-43FC-4B7C-B76B-11E657114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5CB926-7E0B-4327-94D9-12A3A056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D36F-A65F-49D8-B4C8-A3665681A5A5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D903B-B568-498F-8338-A686F79F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BD273-96A2-43CF-B802-EC29CED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572D-34C1-4B32-98E9-E259E51AE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0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1F2A0-FEE2-4A16-9A87-22F160A8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059874-0F58-48C8-BF02-945C5F4DB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04571-1E0A-44AC-A8EA-BE4A829F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D36F-A65F-49D8-B4C8-A3665681A5A5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CEB58-1ABB-4297-A790-D9F17EA3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3AD2C-6B76-48BD-9064-FCCEA7D9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572D-34C1-4B32-98E9-E259E51AE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37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424E74-6D19-47EB-A9BC-97C5BD790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FF6F0E-9E90-46E6-BEFE-EC1D4E5CA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C34C1-95B5-4A82-9616-1A0F02B5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D36F-A65F-49D8-B4C8-A3665681A5A5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A5026-13CF-4004-BB3E-64155351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46FE1-E5CF-4F1D-88BB-9FD60210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572D-34C1-4B32-98E9-E259E51AE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0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5CDF3-7A46-4D95-A752-FB63A59C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8237E6-FC76-4E42-9392-EF565E433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8630B-33CF-4489-80EC-AA2905D4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D36F-A65F-49D8-B4C8-A3665681A5A5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4BC0B8-50DC-4A51-9FFC-B04DE27C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7050D-CAF8-497A-A264-58F96EE6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572D-34C1-4B32-98E9-E259E51AE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7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4732C-EF13-4BF1-A693-849A5F85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AE9290-013C-4629-99A4-476F2E030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FA458-0BD4-4B41-B1F4-BCD5431B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D36F-A65F-49D8-B4C8-A3665681A5A5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08DEE-5AA8-4732-8DE0-E5D49553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9CABA-DC3A-483D-BAC4-A31048D3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572D-34C1-4B32-98E9-E259E51AE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7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5ECCB-554F-4451-88D7-E6DAAC1A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81541-D5AB-4A1C-B65A-278CF27B5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EC6A7A-3BC4-4222-8015-18A5FDB2E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1C9DA3-68DE-4407-A5FE-21680175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D36F-A65F-49D8-B4C8-A3665681A5A5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47DCFC-2BBB-40D7-B79A-B54D78DE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D1A298-E21F-4CC2-8866-AC2FDE5E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572D-34C1-4B32-98E9-E259E51AE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12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9D70-DAC4-4840-9188-F0A3AC530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1B6F4D-F7C3-42A7-8185-38FA5DB94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8AB1B5-A7E8-4772-8618-372FF1E66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9CF6B6-962F-451C-8538-207918AD8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2EEC8A-E43C-4E81-9018-75DFD6E69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F07560-F202-4686-97BE-AAE66606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D36F-A65F-49D8-B4C8-A3665681A5A5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4414A0-FB8C-4FBB-83FB-30446019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D5508F-2A7E-420C-85A9-D1A192D7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572D-34C1-4B32-98E9-E259E51AE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68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BF777-B12F-46C2-9E8A-D1412622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32563E-E6AE-44BA-8361-C82EF2BE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D36F-A65F-49D8-B4C8-A3665681A5A5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4AF3FF-9937-49BA-8A7D-A2BC7679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2E62F3-E837-4796-96E7-82A813E5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572D-34C1-4B32-98E9-E259E51AE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41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C7F525-91E0-4576-A8F1-90FFC4B5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D36F-A65F-49D8-B4C8-A3665681A5A5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D12D78-1BA4-448E-9BDA-2470C143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BD0C0F-62D0-43F1-B65D-6615F86A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572D-34C1-4B32-98E9-E259E51AE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9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D9036-F3E0-4397-9BC2-D3C0B215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43DC3-BA41-4841-85F1-E6853E337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6B3E73-E27B-4514-A595-9CF142B42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6E1415-C766-473B-AE00-AE351AAB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D36F-A65F-49D8-B4C8-A3665681A5A5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B83A8-F360-4B73-A109-3F710417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CB2ADD-6591-4F10-AA56-821BE580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572D-34C1-4B32-98E9-E259E51AE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0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F752-B521-4984-8D19-C8385AC0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A252F6-FFAE-4C1C-8918-6AF68654E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06621C-4307-4292-B88D-AB4DDB50F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2E362C-9128-4F89-8872-8D8F03F4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D36F-A65F-49D8-B4C8-A3665681A5A5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D9063D-F368-40A3-84A8-07297F6C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CB8102-8C99-49EE-A917-35434A81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572D-34C1-4B32-98E9-E259E51AE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2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061EE7-E85B-404F-9FF0-F481FE8F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07C55-E0D6-47DE-962C-DD211B4E6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A0673-2893-4A02-AF6D-517A4D2CF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2D36F-A65F-49D8-B4C8-A3665681A5A5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69A10-403E-43D3-A39D-E24C67B44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09F60-2E3E-4C69-8198-9FCCABCE3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4572D-34C1-4B32-98E9-E259E51AE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40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C5F150-894F-416A-85B6-C4FB806F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61" y="1900237"/>
            <a:ext cx="47339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1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4B306E-31A2-41A9-916F-0A352428D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91" y="1204788"/>
            <a:ext cx="3268938" cy="21408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1ED999-7905-4DC5-AA8C-29C45A042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95" y="3613991"/>
            <a:ext cx="3120407" cy="19360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5F6354-7475-4F02-9769-85620840CB57}"/>
              </a:ext>
            </a:extLst>
          </p:cNvPr>
          <p:cNvSpPr txBox="1"/>
          <p:nvPr/>
        </p:nvSpPr>
        <p:spPr>
          <a:xfrm>
            <a:off x="4542183" y="524518"/>
            <a:ext cx="6899744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MenuTest</a:t>
            </a:r>
            <a:endParaRPr lang="en-US" altLang="ko-KR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numericUpDown1_ValueChanged(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decimal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d = numericUpDown1.Value;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label1.Text = </a:t>
            </a:r>
            <a:r>
              <a:rPr lang="en-US" altLang="ko-KR" sz="14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"Log "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d + </a:t>
            </a:r>
            <a:r>
              <a:rPr lang="en-US" altLang="ko-KR" sz="14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= "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textBox1.Text = System.Math.Log10((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)d).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label2.Text = d + </a:t>
            </a:r>
            <a:r>
              <a:rPr lang="en-US" altLang="ko-KR" sz="14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"*"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d + </a:t>
            </a:r>
            <a:r>
              <a:rPr lang="en-US" altLang="ko-KR" sz="14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= "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textBox2.Text =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System.Math.Pow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((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)d, 2).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label3.Text = </a:t>
            </a:r>
            <a:r>
              <a:rPr lang="en-US" altLang="ko-KR" sz="14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"√"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d + </a:t>
            </a:r>
            <a:r>
              <a:rPr lang="en-US" altLang="ko-KR" sz="14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= "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textBox3.Text =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System.Math.Sqrt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((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)d).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63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2AFEE15-C33A-4BFD-8295-0C6B2CF7A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28" y="2284509"/>
            <a:ext cx="3848100" cy="2400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FE94F2-8839-4343-8B60-3C9751D31A70}"/>
              </a:ext>
            </a:extLst>
          </p:cNvPr>
          <p:cNvSpPr txBox="1"/>
          <p:nvPr/>
        </p:nvSpPr>
        <p:spPr>
          <a:xfrm>
            <a:off x="4615237" y="1310400"/>
            <a:ext cx="609467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MenuTest</a:t>
            </a:r>
            <a:endParaRPr lang="en-US" altLang="ko-KR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numericUpDown1_ValueChanged(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trackBar1.Value = (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)numericUpDown1.Value;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trackBar1_Scroll(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numericUpDown1.Value = trackBar1.Value;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36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0952BA-4E2D-44DF-A24B-4577EC48E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32" y="3822258"/>
            <a:ext cx="3800475" cy="2362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EC5881-7704-492F-BA24-3F3C21961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32" y="810413"/>
            <a:ext cx="3876675" cy="2486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83DDEA-AA21-46AF-86AB-A440C33981D1}"/>
              </a:ext>
            </a:extLst>
          </p:cNvPr>
          <p:cNvSpPr txBox="1"/>
          <p:nvPr/>
        </p:nvSpPr>
        <p:spPr>
          <a:xfrm>
            <a:off x="4995656" y="985090"/>
            <a:ext cx="7042617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MenuTest</a:t>
            </a:r>
            <a:endParaRPr lang="en-US" altLang="ko-KR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nn-NO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nn-NO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 = progressBar1.Minimum; i &lt; progressBar1.Maximum; i++)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progressBar1.Value =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73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C440D76-645D-4373-A08F-7B2BDC48A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73" y="1772703"/>
            <a:ext cx="3195678" cy="33125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054B71-A2E3-4B37-BD49-0F8C7BE16DC3}"/>
              </a:ext>
            </a:extLst>
          </p:cNvPr>
          <p:cNvSpPr txBox="1"/>
          <p:nvPr/>
        </p:nvSpPr>
        <p:spPr>
          <a:xfrm>
            <a:off x="349858" y="373711"/>
            <a:ext cx="3935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Pink Flappy Bird Sprite Sheets | OpenGameArt.org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9B036-46F5-4E5D-803E-76AC9FBCB2CB}"/>
              </a:ext>
            </a:extLst>
          </p:cNvPr>
          <p:cNvSpPr txBox="1"/>
          <p:nvPr/>
        </p:nvSpPr>
        <p:spPr>
          <a:xfrm>
            <a:off x="5479114" y="1189272"/>
            <a:ext cx="609467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endParaRPr lang="ko-KR" altLang="en-US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MenuTest</a:t>
            </a:r>
            <a:endParaRPr lang="en-US" altLang="ko-KR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index =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timer1_Tick(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index %= imageList1.Images.Count;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label1.Image = imageList1.Images[index++];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16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F941AA-5EF7-4D80-8185-57963C012472}"/>
              </a:ext>
            </a:extLst>
          </p:cNvPr>
          <p:cNvSpPr txBox="1"/>
          <p:nvPr/>
        </p:nvSpPr>
        <p:spPr>
          <a:xfrm>
            <a:off x="5140890" y="0"/>
            <a:ext cx="4355327" cy="443198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MenuTest</a:t>
            </a:r>
            <a:endParaRPr lang="en-US" altLang="ko-KR" sz="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6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6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nToolStripMenuItem_Click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button1_Click(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listBox1.Items.Clear();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button2_Click(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Application.Exit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새파일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NToolStripMenuItem_Click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listBox1.Items.Add(((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ToolStripMenuItem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)sender).Text);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OToolStripMenuItem_Click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listBox1.Items.Add(((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ToolStripMenuItem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)sender).Text);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닫기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CToolStripMenuItem_Click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listBox1.Items.Add(((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ToolStripMenuItem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)sender).Text);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저장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SToolStripMenuItem_Click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listBox1.Items.Add(((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ToolStripMenuItem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)sender).Text);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5E4901-8E05-4E52-AF0B-A62A2DBF6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15" y="2148260"/>
            <a:ext cx="4752975" cy="2990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A5C817-0425-4071-9CC6-029B25A879D0}"/>
              </a:ext>
            </a:extLst>
          </p:cNvPr>
          <p:cNvSpPr txBox="1"/>
          <p:nvPr/>
        </p:nvSpPr>
        <p:spPr>
          <a:xfrm>
            <a:off x="8128222" y="2846554"/>
            <a:ext cx="3997517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다른이름으로저장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AToolStripMenuItem_Click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listBox1.Items.Add(((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ToolStripMenuItem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)sender).Text);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pToolStripMenuItem_Click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listBox1.Items.Add(((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ToolStripMenuItem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)sender).Text);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미리보기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VToolStripMenuItem_Click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listBox1.Items.Add(((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ToolStripMenuItem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)sender).Text);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종료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XToolStripMenuItem_Click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listBox1.Items.Add(((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ToolStripMenuItem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)sender).Text);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잘라내기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TToolStripMenuItem_Click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listBox1.Items.Add(((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ToolStripMenuItem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)sender).Text);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복사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ToolStripMenuItem_Click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listBox1.Items.Add(((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ToolStripMenuItem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)sender).Text);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붙여넣기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ToolStripMenuItem_Click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listBox1.Items.Add(((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ToolStripMenuItem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)sender).Text);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프로그램정보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AToolStripMenuItem_Click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listBox1.Items.Add(((</a:t>
            </a:r>
            <a:r>
              <a:rPr lang="en-US" altLang="ko-KR" sz="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ToolStripMenuItem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)sender).Text);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61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0CA69D-7692-4A2B-95C5-F77C2A2B8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74" y="2120348"/>
            <a:ext cx="4592955" cy="27420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A366B7-6616-471C-A295-E123EC73DC00}"/>
              </a:ext>
            </a:extLst>
          </p:cNvPr>
          <p:cNvSpPr txBox="1"/>
          <p:nvPr/>
        </p:nvSpPr>
        <p:spPr>
          <a:xfrm>
            <a:off x="6097326" y="1229221"/>
            <a:ext cx="60946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System.Drawing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MenuTest</a:t>
            </a:r>
            <a:endParaRPr lang="en-US" altLang="ko-KR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Form1_MouseEnter(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Point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mousePoint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PointToClient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MousePosition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msg = </a:t>
            </a:r>
            <a:r>
              <a:rPr lang="en-US" altLang="ko-KR" sz="12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"Mouse Position : "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mousePoint.X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2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endParaRPr lang="en-US" altLang="ko-KR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+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mousePoint.Y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MessageBox.Show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(msg);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29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AEEB11-F063-4889-89D3-D02EDDF81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37" y="2467761"/>
            <a:ext cx="5087717" cy="2335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391DA-B87E-4CCA-A2DC-92BC4FA91A78}"/>
              </a:ext>
            </a:extLst>
          </p:cNvPr>
          <p:cNvSpPr txBox="1"/>
          <p:nvPr/>
        </p:nvSpPr>
        <p:spPr>
          <a:xfrm>
            <a:off x="5595275" y="265344"/>
            <a:ext cx="609467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System.Drawing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MenuTest</a:t>
            </a:r>
            <a:endParaRPr lang="en-US" altLang="ko-KR" sz="8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UpdateEventLabels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msg, </a:t>
            </a:r>
            <a:r>
              <a:rPr lang="en-US" altLang="ko-KR" sz="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x, </a:t>
            </a:r>
            <a:r>
              <a:rPr lang="en-US" altLang="ko-KR" sz="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y, 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MouseEventArgs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message = </a:t>
            </a:r>
            <a:r>
              <a:rPr lang="en-US" altLang="ko-KR" sz="800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.Format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"{0} X:{1}, Y:{2}"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msg, x, y);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eventMsg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DateTime.Now.ToShortTimeString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eventMsg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+= </a:t>
            </a:r>
            <a:r>
              <a:rPr lang="en-US" altLang="ko-KR" sz="8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"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message;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listBox1.Items.Insert(0, 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eventMsg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listBox1.TopIndex = 0;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mouseInfo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(e != </a:t>
            </a:r>
            <a:r>
              <a:rPr lang="en-US" altLang="ko-KR" sz="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mouseInfo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800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.Format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"Clicks: {0}, Delta: {1}, "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ko-KR" sz="8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"Buttons: {2}"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e.Clicks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e.Delta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e.Button.ToString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endParaRPr lang="en-US" altLang="ko-KR" sz="8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mouseInfo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800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.Format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"Clicks: {0}"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msg);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label1.Text = 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mouseInfo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Application.Exit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listBox1_MouseDown(</a:t>
            </a:r>
            <a:r>
              <a:rPr lang="en-US" altLang="ko-KR" sz="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MouseEventArgs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UpdateEventLabels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"(</a:t>
            </a:r>
            <a:r>
              <a:rPr lang="en-US" altLang="ko-KR" sz="800" dirty="0" err="1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ListBox</a:t>
            </a:r>
            <a:r>
              <a:rPr lang="en-US" altLang="ko-KR" sz="8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800" dirty="0" err="1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MouseDown</a:t>
            </a:r>
            <a:r>
              <a:rPr lang="en-US" altLang="ko-KR" sz="8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e.X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e.Y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e);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listBox1_DoubleClick(</a:t>
            </a:r>
            <a:r>
              <a:rPr lang="en-US" altLang="ko-KR" sz="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Point 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mousePoint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PointToClient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MousePosition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UpdateEventLabels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"(</a:t>
            </a:r>
            <a:r>
              <a:rPr lang="en-US" altLang="ko-KR" sz="800" dirty="0" err="1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ListBox</a:t>
            </a:r>
            <a:r>
              <a:rPr lang="en-US" altLang="ko-KR" sz="8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)DoubleClick"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mousePoint.X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mousePoint.Y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8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8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6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3A4DC82-9BD7-4111-86E6-0F8FBFBB6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01" y="2694705"/>
            <a:ext cx="4286250" cy="2295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37FA65-975B-4289-9EDC-64913B51D831}"/>
              </a:ext>
            </a:extLst>
          </p:cNvPr>
          <p:cNvSpPr txBox="1"/>
          <p:nvPr/>
        </p:nvSpPr>
        <p:spPr>
          <a:xfrm>
            <a:off x="5233947" y="656979"/>
            <a:ext cx="6094674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System.Drawing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MenuTest</a:t>
            </a:r>
            <a:endParaRPr lang="en-US" altLang="ko-KR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.button1.BackColor =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SystemColors.Control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.button2.Focus();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.button2.Focused)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.button2.BackColor =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SystemColors.ControlDark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button2_Click(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.button2.BackColor =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SystemColors.Control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.button1.Focus();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.button1.Focused)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.button1.BackColor =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SystemColors.ControlDark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98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341CA2-DB94-40C3-803B-40FDBE36F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37" y="107343"/>
            <a:ext cx="2748584" cy="15060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ACE27F-6165-4D53-8CDB-1EF5B0D53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37" y="1674450"/>
            <a:ext cx="2823251" cy="15600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7521A5-8620-4CA6-B3C4-0B14124937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45"/>
          <a:stretch/>
        </p:blipFill>
        <p:spPr>
          <a:xfrm>
            <a:off x="121838" y="3295535"/>
            <a:ext cx="2823250" cy="15240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CAEFF8-F671-46DF-92C2-715F91E56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38" y="5277779"/>
            <a:ext cx="2823250" cy="15896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74433C-D1DF-4B04-B4A1-B91AE7E4BCF4}"/>
              </a:ext>
            </a:extLst>
          </p:cNvPr>
          <p:cNvSpPr txBox="1"/>
          <p:nvPr/>
        </p:nvSpPr>
        <p:spPr>
          <a:xfrm>
            <a:off x="5186239" y="302359"/>
            <a:ext cx="609467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System.Drawing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05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MenuTest</a:t>
            </a:r>
            <a:endParaRPr lang="en-US" altLang="ko-KR" sz="105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xPt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yPt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readonly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MOVE = 10;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button1_KeyUp(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KeyEventArgs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050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.xPt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.button1.Location.X;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050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.yPt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.button1.Location.Y;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switch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e.KeyCode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case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Keys.Left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xPt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-= MOVE; 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case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Keys.Right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xPt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+= MOVE; 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case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Keys.Up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yPt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-= MOVE; 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case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Keys.Down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yPt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+= MOVE; 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.button1.Text = </a:t>
            </a:r>
            <a:r>
              <a:rPr lang="en-US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e.KeyCode.ToString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.button1.Location = 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Point(</a:t>
            </a:r>
            <a:r>
              <a:rPr lang="en-US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xPt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yPt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05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05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05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05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58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72E22B7-516D-4B0F-AA1B-EA7525AD3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92" y="1450947"/>
            <a:ext cx="2034788" cy="20447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8E3B96-FC7A-471C-AC0C-053D02933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80" y="1381456"/>
            <a:ext cx="2226937" cy="21836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CE33FB-F2A7-4EE2-BE37-5377DFEFB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92" y="3371351"/>
            <a:ext cx="2226937" cy="22757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3FF6E2C-D3C0-4905-8A76-023A920F9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540" y="3371352"/>
            <a:ext cx="2047177" cy="21191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1FA14C-A4B4-48E6-8A02-C95B891A69D8}"/>
              </a:ext>
            </a:extLst>
          </p:cNvPr>
          <p:cNvSpPr txBox="1"/>
          <p:nvPr/>
        </p:nvSpPr>
        <p:spPr>
          <a:xfrm>
            <a:off x="5249851" y="503714"/>
            <a:ext cx="6094674" cy="6878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MenuTest</a:t>
            </a:r>
            <a:endParaRPr lang="en-US" altLang="ko-KR" sz="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listView1_Click(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foreach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ListViewItem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item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listView1.SelectedItems)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ListViewItem.ListViewSubItemCollection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subItem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item.SubItems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ko-KR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각 항목에 대한 부항목을 얻기 위해 </a:t>
            </a:r>
            <a:r>
              <a:rPr lang="en-US" altLang="ko-KR" sz="700" dirty="0" err="1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SubItems</a:t>
            </a:r>
            <a:r>
              <a:rPr lang="en-US" altLang="ko-KR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프로퍼티를 사용</a:t>
            </a:r>
            <a:endParaRPr lang="ko-KR" altLang="en-US" sz="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label1.Text =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subItem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[0].Text + </a:t>
            </a:r>
            <a:r>
              <a:rPr lang="en-US" altLang="ko-KR" sz="7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7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국가번호는 </a:t>
            </a:r>
            <a:r>
              <a:rPr lang="en-US" altLang="ko-KR" sz="7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subItem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[1].Text + </a:t>
            </a:r>
            <a:r>
              <a:rPr lang="en-US" altLang="ko-KR" sz="7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7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입니다</a:t>
            </a:r>
            <a:r>
              <a:rPr lang="en-US" altLang="ko-KR" sz="7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radioButton1_CheckedChanged(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(radioButton1.Checked)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ko-KR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리스트 뷰의 항목을 큰 아이콘 형태로 보여준다</a:t>
            </a:r>
            <a:r>
              <a:rPr lang="en-US" altLang="ko-KR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listView1.View =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View.LargeIcon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radioButton2_CheckedChanged(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(radioButton2.Checked)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ko-KR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리스트 뷰의 항목을 작은 아이콘 형태로 보여준다</a:t>
            </a:r>
            <a:r>
              <a:rPr lang="en-US" altLang="ko-KR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listView1.View =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View.SmallIcon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radioButton3_CheckedChanged(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(radioButton3.Checked)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ko-KR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리스트 뷰의 항목을 간단한 리스트 형태로 보여준다</a:t>
            </a:r>
            <a:r>
              <a:rPr lang="en-US" altLang="ko-KR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listView1.View =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View.List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radioButton4_CheckedChanged(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(radioButton4.Checked)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ko-KR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리스트 뷰의 항목을 자세한 리스트 형태로 보여준다</a:t>
            </a:r>
            <a:r>
              <a:rPr lang="en-US" altLang="ko-KR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listView1.View =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View.Details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radioButton5_CheckedChanged(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(radioButton5.Checked)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ko-KR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리스트 뷰의 항목을 타일 형태로 보여준다</a:t>
            </a:r>
            <a:r>
              <a:rPr lang="en-US" altLang="ko-KR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listView1.View =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View.Tile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224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B1C804-3CCD-434E-8ECC-DF55B62A2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36" y="1893115"/>
            <a:ext cx="2851122" cy="34691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2CAFFF-6C78-459B-AB5A-ABA12C9D37FD}"/>
              </a:ext>
            </a:extLst>
          </p:cNvPr>
          <p:cNvSpPr txBox="1"/>
          <p:nvPr/>
        </p:nvSpPr>
        <p:spPr>
          <a:xfrm>
            <a:off x="5114677" y="449458"/>
            <a:ext cx="6094674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MenuTest</a:t>
            </a:r>
            <a:endParaRPr lang="en-US" altLang="ko-KR" sz="11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Form1_Load(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treeView1.ExpandAll(); </a:t>
            </a:r>
            <a:r>
              <a:rPr lang="en-US" altLang="ko-KR" sz="11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1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트리 뷰의 모든 노드를 펼침</a:t>
            </a:r>
            <a:r>
              <a:rPr lang="en-US" altLang="ko-KR" sz="11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1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button1_Click(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(textBox1.Text != </a:t>
            </a:r>
            <a:r>
              <a:rPr lang="en-US" altLang="ko-KR" sz="11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&amp;&amp; treeView1.SelectedNode !=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ko-KR" sz="11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1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선택된 노드가 있으면</a:t>
            </a:r>
            <a:r>
              <a:rPr lang="en-US" altLang="ko-KR" sz="11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1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그 노드의 자식 노드로 추가한다</a:t>
            </a:r>
            <a:r>
              <a:rPr lang="en-US" altLang="ko-KR" sz="11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1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treeView1.SelectedNode.Nodes.Add(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TreeNode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(textBox1.Text, 1, 1));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textBox1.Text = </a:t>
            </a:r>
            <a:r>
              <a:rPr lang="en-US" altLang="ko-KR" sz="11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textBox1.Focus();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button2_Click(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treeView1.Nodes.Remove(treeView1.SelectedNode);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1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1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1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1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75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7B3775-4EB8-41A7-8543-505F54A24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91" y="351431"/>
            <a:ext cx="2985631" cy="23408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AC7D71-A298-4E20-B51D-FB9084B19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1" y="3320483"/>
            <a:ext cx="2992385" cy="24839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7F20B0-9BE7-42C7-B83D-0483CE055E42}"/>
              </a:ext>
            </a:extLst>
          </p:cNvPr>
          <p:cNvSpPr txBox="1"/>
          <p:nvPr/>
        </p:nvSpPr>
        <p:spPr>
          <a:xfrm>
            <a:off x="4812527" y="1053547"/>
            <a:ext cx="710647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MenuTest</a:t>
            </a:r>
            <a:endParaRPr lang="en-US" altLang="ko-KR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button1_Click(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MessageBox.Show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(domainUpDown1.SelectedItem.ToString());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27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2189</Words>
  <Application>Microsoft Office PowerPoint</Application>
  <PresentationFormat>와이드스크린</PresentationFormat>
  <Paragraphs>446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정인</dc:creator>
  <cp:lastModifiedBy>이 정인</cp:lastModifiedBy>
  <cp:revision>19</cp:revision>
  <dcterms:created xsi:type="dcterms:W3CDTF">2021-05-23T23:35:34Z</dcterms:created>
  <dcterms:modified xsi:type="dcterms:W3CDTF">2021-05-24T10:07:41Z</dcterms:modified>
</cp:coreProperties>
</file>