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DECAE-EF9F-4076-B7D2-392DA49D2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CB5F5-E4A3-4889-B453-D5E94308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01B67-A4B2-492F-8B2B-F30ADEF9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14A19-3A56-4024-943C-6B3CFC82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8F913-D7D1-4E99-B89C-D1E75B43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23899-C2FD-437E-B3F7-5DB4F9CF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F01BF0-2E2C-422C-BB2E-8801597F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4343E-958B-4FF3-8418-F379285C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BA6AA-CD85-4C59-959C-E840067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058E1-28B9-44E2-A8E3-DB2237A1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3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78F5AD-592C-4BAD-A08E-A7E112580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1EA6A-D190-4581-95A3-BD05A594F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E5636-306D-48A0-8F27-C1BA0643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0E48-48DF-4D25-A5CF-320C3AA0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C4D2A-896A-4C83-9A77-BF5F9FF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84B2F-F691-4CD7-90D0-29E5029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4881C-DCDD-4535-8AEA-0C828CDE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8E387-3A56-49E5-9594-E4FE0B53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3EA79-D043-49FA-BFA4-E94681E6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29595-11AD-47BE-A85A-CC89C313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9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29C82-664F-4066-9964-CC36088E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9B418-8A6E-4BB2-84E1-85270F96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BA62C-E35E-44C5-8150-9A7F6236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0EB00-9686-4D53-890C-441E39A7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50F00-0FB0-44CD-8F98-49EA9B9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F735-07DC-4217-84E6-E528929C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F4706-0DBA-4205-8C3A-CCA891866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F0A33-1F27-4A17-887D-3816E2849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27608-4AAC-40B0-A48B-66D9229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36FA6-F1E4-4503-A01C-D8AD5406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76057-92F6-4C48-A809-C46B9D7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7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4A3A9-DD02-482A-BF2F-416C494A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4506F-F93B-4D13-8FF4-211F0339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1B0A6-EA4D-4BBD-A638-6A66DC38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DD7352-7694-4265-B0DD-226907AF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8C21-0242-4686-8B9E-87FB5D9C2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B66713-7C51-40AB-A05E-CE6CDB91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220367-F2CB-4A3E-B3F1-91F994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2849B-7FD2-4933-8DD6-5C81F2D5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D98BA-9D01-4B65-8A8A-C3B0D315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86070-F427-4144-8A9F-FF9D7418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641101-E817-409D-84F3-005DD4FC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909CD-4B75-4877-8891-4B64EA5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AD3A4-BBE4-4694-881B-C172A019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041C5-80CF-431E-8452-C7821EAF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14381-B619-4279-AB32-A249ACBD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D378-FEF0-4553-B582-D5FD03C3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18266-9C68-4F6F-91CB-9E977A35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E9B03-C634-4195-A475-03526F3D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76FB6-9C72-480E-A180-B2C6183F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C0BD2-3CEF-4084-A722-9BA07183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D8CE0-07C8-4289-BC41-86AB280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7AC3-6134-4284-A8F9-843E822B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623DBE-7165-4EAB-BC9B-BCA3B3F2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3FBBD-F571-4AE0-941E-E50A23C8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721C0-FC41-4EBE-A0FE-47BDF713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F2440-8646-4E46-9745-2A7FA1F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203D5-474C-490F-969B-50BF0F4A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BC532E-4B07-4525-8417-8EF3C850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1A76E-B90B-405A-AC24-0B56C7DD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3297A-CB03-4484-9EF5-81F4DCE7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D8B6-05B3-4F69-B6EA-822E70A2AF3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3E659-00F8-4599-AFD4-D97E58EA6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F0E17-D62B-4E9C-A43D-0915E68F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F42C-983F-472B-9FF1-33E63073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2F65F2-770C-45B5-84D2-7BDDFB12D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073250"/>
            <a:ext cx="4846321" cy="271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6CC3B-FFE3-4958-BDBF-FB9413ED2905}"/>
              </a:ext>
            </a:extLst>
          </p:cNvPr>
          <p:cNvSpPr txBox="1"/>
          <p:nvPr/>
        </p:nvSpPr>
        <p:spPr>
          <a:xfrm>
            <a:off x="5590410" y="905232"/>
            <a:ext cx="6096000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DateTime.Now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GetStartDateTime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GetStartDateTime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83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3981C4-735B-49DE-88A3-21BD7AC5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8" y="1767696"/>
            <a:ext cx="3231160" cy="332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EEDC9-0BA0-4E61-8516-A9AB5B307E79}"/>
              </a:ext>
            </a:extLst>
          </p:cNvPr>
          <p:cNvSpPr txBox="1"/>
          <p:nvPr/>
        </p:nvSpPr>
        <p:spPr>
          <a:xfrm>
            <a:off x="5166360" y="1124468"/>
            <a:ext cx="6094602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"This form is loaded"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Form1_FormClosed(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FormClosedEventArgs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"This form is closed"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62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33712C-C0EE-48FA-9220-5FAF27FF3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2" r="3776"/>
          <a:stretch/>
        </p:blipFill>
        <p:spPr>
          <a:xfrm>
            <a:off x="518160" y="914400"/>
            <a:ext cx="4666040" cy="4846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73A80-8DCD-4017-8A28-85526F5B72F1}"/>
              </a:ext>
            </a:extLst>
          </p:cNvPr>
          <p:cNvSpPr txBox="1"/>
          <p:nvPr/>
        </p:nvSpPr>
        <p:spPr>
          <a:xfrm>
            <a:off x="5862320" y="81930"/>
            <a:ext cx="5811520" cy="669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HelloForm</a:t>
            </a:r>
            <a:endParaRPr lang="en-US" altLang="ko-KR" sz="1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Form1_FormClosing(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FormClosingEventArgs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"Do you want to close?"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"Prompt"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MessageBoxButtons.YesNo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MessageBoxIcon.Question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==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DialogResult.Yes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e.Cancel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endParaRPr lang="en-US" altLang="ko-KR" sz="1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e.Cancel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3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Close();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79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42EBEC-57E9-4DE3-8407-2A3011CC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3" y="1074261"/>
            <a:ext cx="5123848" cy="4709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44391-C3A4-4CC7-982A-C08E98C73388}"/>
              </a:ext>
            </a:extLst>
          </p:cNvPr>
          <p:cNvSpPr txBox="1"/>
          <p:nvPr/>
        </p:nvSpPr>
        <p:spPr>
          <a:xfrm>
            <a:off x="5963920" y="243512"/>
            <a:ext cx="6096000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FlatStyle.Flat.ToString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button3_Click(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FlatStyle.Popup.ToString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button4_Click(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FlatStyle.Standard.ToString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button5_Click(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FlatStyle.System.ToString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07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456</Words>
  <Application>Microsoft Office PowerPoint</Application>
  <PresentationFormat>와이드스크린</PresentationFormat>
  <Paragraphs>111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정인</dc:creator>
  <cp:lastModifiedBy>이 정인</cp:lastModifiedBy>
  <cp:revision>10</cp:revision>
  <dcterms:created xsi:type="dcterms:W3CDTF">2021-05-10T00:28:34Z</dcterms:created>
  <dcterms:modified xsi:type="dcterms:W3CDTF">2021-05-10T01:41:06Z</dcterms:modified>
</cp:coreProperties>
</file>