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69" r:id="rId6"/>
    <p:sldId id="257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정인" initials="이정" lastIdx="1" clrIdx="0">
    <p:extLst>
      <p:ext uri="{19B8F6BF-5375-455C-9EA6-DF929625EA0E}">
        <p15:presenceInfo xmlns:p15="http://schemas.microsoft.com/office/powerpoint/2012/main" userId="9db43030d47006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05A"/>
    <a:srgbClr val="FFD9B7"/>
    <a:srgbClr val="FA5C3C"/>
    <a:srgbClr val="FC9680"/>
    <a:srgbClr val="3F97AB"/>
    <a:srgbClr val="FFECD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0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인" userId="9db43030d4700626" providerId="LiveId" clId="{1C8BCF68-DB16-43D2-A2CC-4985E4DB76A8}"/>
    <pc:docChg chg="undo custSel addSld delSld modSld sldOrd">
      <pc:chgData name="이 정인" userId="9db43030d4700626" providerId="LiveId" clId="{1C8BCF68-DB16-43D2-A2CC-4985E4DB76A8}" dt="2020-10-04T11:41:53.200" v="8220" actId="1076"/>
      <pc:docMkLst>
        <pc:docMk/>
      </pc:docMkLst>
      <pc:sldChg chg="addSp delSp modSp mod">
        <pc:chgData name="이 정인" userId="9db43030d4700626" providerId="LiveId" clId="{1C8BCF68-DB16-43D2-A2CC-4985E4DB76A8}" dt="2020-10-03T10:18:37.332" v="299" actId="1076"/>
        <pc:sldMkLst>
          <pc:docMk/>
          <pc:sldMk cId="393362387" sldId="256"/>
        </pc:sldMkLst>
        <pc:spChg chg="add mod">
          <ac:chgData name="이 정인" userId="9db43030d4700626" providerId="LiveId" clId="{1C8BCF68-DB16-43D2-A2CC-4985E4DB76A8}" dt="2020-10-03T10:18:37.332" v="299" actId="1076"/>
          <ac:spMkLst>
            <pc:docMk/>
            <pc:sldMk cId="393362387" sldId="256"/>
            <ac:spMk id="2" creationId="{5961338E-41B3-443D-91F3-F69C55122EB0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4" creationId="{1A68708D-2ADB-46F8-89BC-E2BD56A8AE8C}"/>
          </ac:spMkLst>
        </pc:spChg>
        <pc:spChg chg="del mod">
          <ac:chgData name="이 정인" userId="9db43030d4700626" providerId="LiveId" clId="{1C8BCF68-DB16-43D2-A2CC-4985E4DB76A8}" dt="2020-10-03T10:05:29.485" v="272" actId="478"/>
          <ac:spMkLst>
            <pc:docMk/>
            <pc:sldMk cId="393362387" sldId="256"/>
            <ac:spMk id="5" creationId="{A525E5B6-B367-482E-921A-E44EA5FDAB9D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8" creationId="{D7B2001E-EECF-4821-9099-4CF1ECFDDA7B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15" creationId="{2C250A5D-BE92-407D-93D8-B3932928D1B4}"/>
          </ac:spMkLst>
        </pc:spChg>
        <pc:spChg chg="del mod">
          <ac:chgData name="이 정인" userId="9db43030d4700626" providerId="LiveId" clId="{1C8BCF68-DB16-43D2-A2CC-4985E4DB76A8}" dt="2020-10-03T10:05:29.485" v="274"/>
          <ac:spMkLst>
            <pc:docMk/>
            <pc:sldMk cId="393362387" sldId="256"/>
            <ac:spMk id="18" creationId="{AB4A98DA-3B40-4892-BD68-A0D2D2DD73F7}"/>
          </ac:spMkLst>
        </pc:spChg>
        <pc:spChg chg="mod">
          <ac:chgData name="이 정인" userId="9db43030d4700626" providerId="LiveId" clId="{1C8BCF68-DB16-43D2-A2CC-4985E4DB76A8}" dt="2020-10-03T10:18:10.682" v="295" actId="2711"/>
          <ac:spMkLst>
            <pc:docMk/>
            <pc:sldMk cId="393362387" sldId="256"/>
            <ac:spMk id="25" creationId="{A9AC1DAC-AAE7-486F-B849-57ECB7598C2F}"/>
          </ac:spMkLst>
        </pc:spChg>
        <pc:spChg chg="del mod">
          <ac:chgData name="이 정인" userId="9db43030d4700626" providerId="LiveId" clId="{1C8BCF68-DB16-43D2-A2CC-4985E4DB76A8}" dt="2020-10-03T10:04:43.511" v="162" actId="478"/>
          <ac:spMkLst>
            <pc:docMk/>
            <pc:sldMk cId="393362387" sldId="256"/>
            <ac:spMk id="29" creationId="{F1CFFE66-B0E8-4D6F-8FE7-0DE5CDA1809E}"/>
          </ac:spMkLst>
        </pc:spChg>
        <pc:grpChg chg="mod">
          <ac:chgData name="이 정인" userId="9db43030d4700626" providerId="LiveId" clId="{1C8BCF68-DB16-43D2-A2CC-4985E4DB76A8}" dt="2020-10-03T10:17:56.086" v="294" actId="1037"/>
          <ac:grpSpMkLst>
            <pc:docMk/>
            <pc:sldMk cId="393362387" sldId="256"/>
            <ac:grpSpMk id="31" creationId="{F3633845-C444-4776-9421-505E7851917E}"/>
          </ac:grpSpMkLst>
        </pc:grpChg>
        <pc:grpChg chg="mod">
          <ac:chgData name="이 정인" userId="9db43030d4700626" providerId="LiveId" clId="{1C8BCF68-DB16-43D2-A2CC-4985E4DB76A8}" dt="2020-10-03T10:17:56.086" v="294" actId="1037"/>
          <ac:grpSpMkLst>
            <pc:docMk/>
            <pc:sldMk cId="393362387" sldId="256"/>
            <ac:grpSpMk id="38" creationId="{454922AF-3DBB-4B3B-913B-2CAC9DF2DED2}"/>
          </ac:grpSpMkLst>
        </pc:grpChg>
        <pc:cxnChg chg="mod">
          <ac:chgData name="이 정인" userId="9db43030d4700626" providerId="LiveId" clId="{1C8BCF68-DB16-43D2-A2CC-4985E4DB76A8}" dt="2020-10-03T10:17:56.086" v="294" actId="1037"/>
          <ac:cxnSpMkLst>
            <pc:docMk/>
            <pc:sldMk cId="393362387" sldId="256"/>
            <ac:cxnSpMk id="27" creationId="{2A6B0514-EC44-4385-95F1-78B6735AACC4}"/>
          </ac:cxnSpMkLst>
        </pc:cxnChg>
      </pc:sldChg>
      <pc:sldChg chg="addSp delSp modSp mod">
        <pc:chgData name="이 정인" userId="9db43030d4700626" providerId="LiveId" clId="{1C8BCF68-DB16-43D2-A2CC-4985E4DB76A8}" dt="2020-10-04T10:35:15.999" v="7898" actId="20577"/>
        <pc:sldMkLst>
          <pc:docMk/>
          <pc:sldMk cId="3635823462" sldId="257"/>
        </pc:sldMkLst>
        <pc:spChg chg="add del mod">
          <ac:chgData name="이 정인" userId="9db43030d4700626" providerId="LiveId" clId="{1C8BCF68-DB16-43D2-A2CC-4985E4DB76A8}" dt="2020-10-04T05:24:16.614" v="6901" actId="478"/>
          <ac:spMkLst>
            <pc:docMk/>
            <pc:sldMk cId="3635823462" sldId="257"/>
            <ac:spMk id="2" creationId="{A0308ACB-D959-4DAD-B148-DF4C5DBAC546}"/>
          </ac:spMkLst>
        </pc:spChg>
        <pc:spChg chg="add mod">
          <ac:chgData name="이 정인" userId="9db43030d4700626" providerId="LiveId" clId="{1C8BCF68-DB16-43D2-A2CC-4985E4DB76A8}" dt="2020-10-04T10:35:15.999" v="7898" actId="20577"/>
          <ac:spMkLst>
            <pc:docMk/>
            <pc:sldMk cId="3635823462" sldId="257"/>
            <ac:spMk id="3" creationId="{40931447-C5CD-42E1-BB83-B88F41FB9FD1}"/>
          </ac:spMkLst>
        </pc:spChg>
        <pc:spChg chg="add mod">
          <ac:chgData name="이 정인" userId="9db43030d4700626" providerId="LiveId" clId="{1C8BCF68-DB16-43D2-A2CC-4985E4DB76A8}" dt="2020-10-04T05:30:53.438" v="7101" actId="14100"/>
          <ac:spMkLst>
            <pc:docMk/>
            <pc:sldMk cId="3635823462" sldId="257"/>
            <ac:spMk id="5" creationId="{DE298548-1627-4C17-B90C-0A9258A21FD1}"/>
          </ac:spMkLst>
        </pc:spChg>
        <pc:spChg chg="mod">
          <ac:chgData name="이 정인" userId="9db43030d4700626" providerId="LiveId" clId="{1C8BCF68-DB16-43D2-A2CC-4985E4DB76A8}" dt="2020-10-04T05:20:37.006" v="6862" actId="1076"/>
          <ac:spMkLst>
            <pc:docMk/>
            <pc:sldMk cId="3635823462" sldId="257"/>
            <ac:spMk id="8" creationId="{D7B2001E-EECF-4821-9099-4CF1ECFDDA7B}"/>
          </ac:spMkLst>
        </pc:spChg>
        <pc:spChg chg="add del mod">
          <ac:chgData name="이 정인" userId="9db43030d4700626" providerId="LiveId" clId="{1C8BCF68-DB16-43D2-A2CC-4985E4DB76A8}" dt="2020-10-04T05:30:39.357" v="7098" actId="478"/>
          <ac:spMkLst>
            <pc:docMk/>
            <pc:sldMk cId="3635823462" sldId="257"/>
            <ac:spMk id="11" creationId="{994BBA00-2CD1-4374-A5AA-ACD0AC555CDB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2" creationId="{4EEA0F0F-3304-44AB-BBD0-DE4488652DD2}"/>
          </ac:spMkLst>
        </pc:spChg>
        <pc:spChg chg="add del mod">
          <ac:chgData name="이 정인" userId="9db43030d4700626" providerId="LiveId" clId="{1C8BCF68-DB16-43D2-A2CC-4985E4DB76A8}" dt="2020-10-04T05:33:09.189" v="7118" actId="478"/>
          <ac:spMkLst>
            <pc:docMk/>
            <pc:sldMk cId="3635823462" sldId="257"/>
            <ac:spMk id="19" creationId="{8BAA0C5C-0499-4A6D-B9E4-7B4BBD146382}"/>
          </ac:spMkLst>
        </pc:spChg>
        <pc:spChg chg="add mod">
          <ac:chgData name="이 정인" userId="9db43030d4700626" providerId="LiveId" clId="{1C8BCF68-DB16-43D2-A2CC-4985E4DB76A8}" dt="2020-10-04T05:34:03.378" v="7150" actId="14100"/>
          <ac:spMkLst>
            <pc:docMk/>
            <pc:sldMk cId="3635823462" sldId="257"/>
            <ac:spMk id="20" creationId="{26DEC67A-87D8-4E82-A8B4-ED16718E2651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2" creationId="{C8CBE957-F639-49DD-AA30-20E7F460F530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3" creationId="{F6735141-9122-4562-896D-6877DF16D46B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4" creationId="{9417A787-A310-4720-AF59-F3EA9FBCEAEE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5" creationId="{87AACFD9-75B4-4FEC-975D-5950CEB9C4A5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7" creationId="{E3E4FE8B-7C79-40ED-B087-83FD19CFA447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73" creationId="{30E76C3D-D8C6-4D2B-82DD-4E08BA04AEFC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74" creationId="{9BDE9CF8-847B-497A-9D75-AABC5630067A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88" creationId="{CD5121A7-084A-451F-965C-AC4A9DB3EF2E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0" creationId="{3E58CB9F-F040-4AD2-B399-4453B2E6917F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2" creationId="{D3CFC9F8-36C9-4A55-A9FC-36668559ABB6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3" creationId="{5BFAA3C4-6E37-4D4D-8E6F-8248FEB80C86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4" creationId="{D8BBA09A-0DDB-495E-81D2-45F87F7899F1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5" creationId="{015E768E-5F70-45B1-9A45-7FA426636149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6" creationId="{927F80D8-3432-43D9-A6C0-E8E380EDA94B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7" creationId="{27429D77-C162-432B-94C9-9A56EB207CBF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9" creationId="{5D90E0F5-C373-4803-A7E5-85A82B98A805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0" creationId="{7A8C566A-D6C0-443D-9D3D-6D0732FC93CE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2" creationId="{8644328D-1341-4229-AFC8-2CFC83504FA7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3" creationId="{70648C67-FAE8-4737-A6AB-1D2DD179847F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5" creationId="{E736813F-A86B-471B-AA66-16915AEB163C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6" creationId="{9BF1114C-7D87-4591-9AD3-EB7D8D95371B}"/>
          </ac:spMkLst>
        </pc:spChg>
        <pc:picChg chg="add del mod">
          <ac:chgData name="이 정인" userId="9db43030d4700626" providerId="LiveId" clId="{1C8BCF68-DB16-43D2-A2CC-4985E4DB76A8}" dt="2020-10-04T05:30:32.584" v="7096" actId="478"/>
          <ac:picMkLst>
            <pc:docMk/>
            <pc:sldMk cId="3635823462" sldId="257"/>
            <ac:picMk id="10" creationId="{7BE9A003-7EBD-4F24-9130-09DE227BF906}"/>
          </ac:picMkLst>
        </pc:picChg>
        <pc:picChg chg="add del mod">
          <ac:chgData name="이 정인" userId="9db43030d4700626" providerId="LiveId" clId="{1C8BCF68-DB16-43D2-A2CC-4985E4DB76A8}" dt="2020-10-04T05:30:34.372" v="7097" actId="478"/>
          <ac:picMkLst>
            <pc:docMk/>
            <pc:sldMk cId="3635823462" sldId="257"/>
            <ac:picMk id="14" creationId="{4122B626-C7DA-4646-9DB3-D5650AF5F6DF}"/>
          </ac:picMkLst>
        </pc:picChg>
        <pc:picChg chg="add mod">
          <ac:chgData name="이 정인" userId="9db43030d4700626" providerId="LiveId" clId="{1C8BCF68-DB16-43D2-A2CC-4985E4DB76A8}" dt="2020-10-04T05:31:29.124" v="7108" actId="14100"/>
          <ac:picMkLst>
            <pc:docMk/>
            <pc:sldMk cId="3635823462" sldId="257"/>
            <ac:picMk id="16" creationId="{0816AB48-3020-414E-A77C-93848783B820}"/>
          </ac:picMkLst>
        </pc:picChg>
        <pc:picChg chg="add mod">
          <ac:chgData name="이 정인" userId="9db43030d4700626" providerId="LiveId" clId="{1C8BCF68-DB16-43D2-A2CC-4985E4DB76A8}" dt="2020-10-04T05:31:41.267" v="7112" actId="1076"/>
          <ac:picMkLst>
            <pc:docMk/>
            <pc:sldMk cId="3635823462" sldId="257"/>
            <ac:picMk id="18" creationId="{5A962CAD-6595-4F8C-84DD-9C4FB341D80F}"/>
          </ac:picMkLst>
        </pc:picChg>
      </pc:sldChg>
      <pc:sldChg chg="addSp delSp modSp del mod ord">
        <pc:chgData name="이 정인" userId="9db43030d4700626" providerId="LiveId" clId="{1C8BCF68-DB16-43D2-A2CC-4985E4DB76A8}" dt="2020-10-04T11:25:59.297" v="8065" actId="47"/>
        <pc:sldMkLst>
          <pc:docMk/>
          <pc:sldMk cId="1944538638" sldId="258"/>
        </pc:sldMkLst>
        <pc:spChg chg="add mod">
          <ac:chgData name="이 정인" userId="9db43030d4700626" providerId="LiveId" clId="{1C8BCF68-DB16-43D2-A2CC-4985E4DB76A8}" dt="2020-10-04T10:35:43.738" v="7912" actId="20577"/>
          <ac:spMkLst>
            <pc:docMk/>
            <pc:sldMk cId="1944538638" sldId="258"/>
            <ac:spMk id="2" creationId="{5FC6D8EF-039D-4687-8DE9-B91B584180EF}"/>
          </ac:spMkLst>
        </pc:spChg>
        <pc:spChg chg="add del mod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12" creationId="{4EEA0F0F-3304-44AB-BBD0-DE4488652DD2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28" creationId="{43AF0536-C112-4A61-B6A0-CC157A880D23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29" creationId="{FDD62150-A8B5-44E0-BC7A-358C4F03E344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31" creationId="{1F9D1B87-5E9C-4335-91F3-5007687E487B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2" creationId="{C8CBE957-F639-49DD-AA30-20E7F460F530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3" creationId="{F6735141-9122-4562-896D-6877DF16D46B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4" creationId="{9417A787-A310-4720-AF59-F3EA9FBCEAEE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5" creationId="{87AACFD9-75B4-4FEC-975D-5950CEB9C4A5}"/>
          </ac:spMkLst>
        </pc:spChg>
        <pc:spChg chg="del mod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7" creationId="{E3E4FE8B-7C79-40ED-B087-83FD19CFA44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53" creationId="{821BDC25-6C0B-4002-80A9-41CE4A0A873E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55" creationId="{774CC91F-F0A5-4279-8032-754F77B68FA7}"/>
          </ac:spMkLst>
        </pc:spChg>
        <pc:spChg chg="del mod">
          <ac:chgData name="이 정인" userId="9db43030d4700626" providerId="LiveId" clId="{1C8BCF68-DB16-43D2-A2CC-4985E4DB76A8}" dt="2020-10-04T10:36:58.471" v="7962" actId="478"/>
          <ac:spMkLst>
            <pc:docMk/>
            <pc:sldMk cId="1944538638" sldId="258"/>
            <ac:spMk id="56" creationId="{C52A955A-7196-42E4-82C7-D6910DC29F03}"/>
          </ac:spMkLst>
        </pc:spChg>
        <pc:spChg chg="del mod">
          <ac:chgData name="이 정인" userId="9db43030d4700626" providerId="LiveId" clId="{1C8BCF68-DB16-43D2-A2CC-4985E4DB76A8}" dt="2020-10-04T10:36:54.977" v="7961" actId="478"/>
          <ac:spMkLst>
            <pc:docMk/>
            <pc:sldMk cId="1944538638" sldId="258"/>
            <ac:spMk id="57" creationId="{5025B004-79D6-4C85-864F-26CC2238A004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58" creationId="{3289B673-C1B0-4B86-996A-AA5CB68BB90C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0" creationId="{68BE457B-49BB-41FD-8D7B-45D9A10CF686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1" creationId="{C9A3A61D-CD1A-42AE-8BBC-86FAADB08BF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2" creationId="{8026B2AC-5A10-49C0-9A2D-EB014B7F9261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3" creationId="{ABFB2CCA-EEF2-4D94-83F7-EF5AE7B18B6A}"/>
          </ac:spMkLst>
        </pc:spChg>
        <pc:spChg chg="del mod">
          <ac:chgData name="이 정인" userId="9db43030d4700626" providerId="LiveId" clId="{1C8BCF68-DB16-43D2-A2CC-4985E4DB76A8}" dt="2020-10-04T10:37:14.723" v="7966" actId="478"/>
          <ac:spMkLst>
            <pc:docMk/>
            <pc:sldMk cId="1944538638" sldId="258"/>
            <ac:spMk id="64" creationId="{1072AAE2-8361-418F-A65B-F85845E5243F}"/>
          </ac:spMkLst>
        </pc:spChg>
        <pc:spChg chg="del mod">
          <ac:chgData name="이 정인" userId="9db43030d4700626" providerId="LiveId" clId="{1C8BCF68-DB16-43D2-A2CC-4985E4DB76A8}" dt="2020-10-04T10:37:09.673" v="7964" actId="478"/>
          <ac:spMkLst>
            <pc:docMk/>
            <pc:sldMk cId="1944538638" sldId="258"/>
            <ac:spMk id="65" creationId="{E0B8F7BA-4BE6-4B55-B4FE-58BBD5F94BF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9" creationId="{C4F557D5-B81D-4700-B0D9-5CA843B184A0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1" creationId="{38A13DBE-2093-419E-A0C7-6F5321B66EAB}"/>
          </ac:spMkLst>
        </pc:spChg>
        <pc:spChg chg="del mod">
          <ac:chgData name="이 정인" userId="9db43030d4700626" providerId="LiveId" clId="{1C8BCF68-DB16-43D2-A2CC-4985E4DB76A8}" dt="2020-10-04T10:37:12.245" v="7965" actId="478"/>
          <ac:spMkLst>
            <pc:docMk/>
            <pc:sldMk cId="1944538638" sldId="258"/>
            <ac:spMk id="72" creationId="{9FA14EFA-880D-4BFE-9060-6DFE83405850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73" creationId="{30E76C3D-D8C6-4D2B-82DD-4E08BA04AEFC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74" creationId="{9BDE9CF8-847B-497A-9D75-AABC5630067A}"/>
          </ac:spMkLst>
        </pc:spChg>
        <pc:spChg chg="del mod">
          <ac:chgData name="이 정인" userId="9db43030d4700626" providerId="LiveId" clId="{1C8BCF68-DB16-43D2-A2CC-4985E4DB76A8}" dt="2020-10-04T10:37:07.468" v="7963" actId="478"/>
          <ac:spMkLst>
            <pc:docMk/>
            <pc:sldMk cId="1944538638" sldId="258"/>
            <ac:spMk id="75" creationId="{77522908-E248-45C6-8D65-BE240B907401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6" creationId="{37949B77-32BF-44CB-8B08-4E4225E557F3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7" creationId="{30DA31D8-EC19-4510-B6BB-8618001C05FC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8" creationId="{45859F17-E5A6-4B21-8320-0F66F895111D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9" creationId="{B687DFBE-0C92-48DD-8E1A-D90046C25E1A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2" creationId="{C2165780-AAB6-4B35-8C21-17C5967CA473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3" creationId="{E455199D-58EA-4A45-BFD6-2DC801B76C30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4" creationId="{35F352D6-F993-4D95-BD5C-60714C6D39A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5" creationId="{F4737D06-1291-48A7-827B-559BC9D69EE2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6" creationId="{4743EDAA-96A6-4305-A99C-B3E45DB41475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7" creationId="{3EE9FF22-B0C7-41FB-A0B1-91ECD97D2019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9" creationId="{F3BBF916-6375-4438-85B8-DDEA8F69CAE9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90" creationId="{F60310F7-0879-4F1C-9A33-06D63B020DD1}"/>
          </ac:spMkLst>
        </pc:spChg>
      </pc:sldChg>
      <pc:sldChg chg="modSp del mod">
        <pc:chgData name="이 정인" userId="9db43030d4700626" providerId="LiveId" clId="{1C8BCF68-DB16-43D2-A2CC-4985E4DB76A8}" dt="2020-10-04T11:28:28.541" v="8094" actId="47"/>
        <pc:sldMkLst>
          <pc:docMk/>
          <pc:sldMk cId="1538091710" sldId="259"/>
        </pc:sldMkLst>
        <pc:spChg chg="mod">
          <ac:chgData name="이 정인" userId="9db43030d4700626" providerId="LiveId" clId="{1C8BCF68-DB16-43D2-A2CC-4985E4DB76A8}" dt="2020-10-03T17:58:43.185" v="4936" actId="14100"/>
          <ac:spMkLst>
            <pc:docMk/>
            <pc:sldMk cId="1538091710" sldId="259"/>
            <ac:spMk id="51" creationId="{F8468D4E-FCE1-41E6-9DF1-4793A3132CB9}"/>
          </ac:spMkLst>
        </pc:spChg>
      </pc:sldChg>
      <pc:sldChg chg="del">
        <pc:chgData name="이 정인" userId="9db43030d4700626" providerId="LiveId" clId="{1C8BCF68-DB16-43D2-A2CC-4985E4DB76A8}" dt="2020-10-04T11:28:47.307" v="8095" actId="47"/>
        <pc:sldMkLst>
          <pc:docMk/>
          <pc:sldMk cId="671204023" sldId="260"/>
        </pc:sldMkLst>
      </pc:sldChg>
      <pc:sldChg chg="modSp mod">
        <pc:chgData name="이 정인" userId="9db43030d4700626" providerId="LiveId" clId="{1C8BCF68-DB16-43D2-A2CC-4985E4DB76A8}" dt="2020-10-03T17:21:35.967" v="3733" actId="2711"/>
        <pc:sldMkLst>
          <pc:docMk/>
          <pc:sldMk cId="2030517666" sldId="261"/>
        </pc:sldMkLst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4" creationId="{1A68708D-2ADB-46F8-89BC-E2BD56A8AE8C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5" creationId="{A525E5B6-B367-482E-921A-E44EA5FDAB9D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8" creationId="{D7B2001E-EECF-4821-9099-4CF1ECFDDA7B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13" creationId="{1B810F1A-FB60-4BC9-A1B9-BE8972D808FE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26" creationId="{A371BAA3-839D-469F-9780-4CE3A110A923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28" creationId="{77596569-F01C-419A-B58B-CA886DD2DC4A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29" creationId="{F1CFFE66-B0E8-4D6F-8FE7-0DE5CDA1809E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0" creationId="{EA035A73-15B5-4D42-BB1C-89089B81EBE1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2" creationId="{777215BC-AE09-44A9-A97E-8036ADAE1F89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3" creationId="{DB4E69A0-4D8D-41A9-8EF3-55B9A9EBFDFB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4" creationId="{9FB7EEE9-4ACA-422C-8355-CDEB8F2E93FA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5" creationId="{84DC256B-892E-4D4B-80F9-F95AA364432E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6" creationId="{A7AD0411-37D5-436F-9353-119894B5306A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7" creationId="{BBCCE7BF-10AA-4606-A230-B898CF661DF6}"/>
          </ac:spMkLst>
        </pc:spChg>
      </pc:sldChg>
      <pc:sldChg chg="del">
        <pc:chgData name="이 정인" userId="9db43030d4700626" providerId="LiveId" clId="{1C8BCF68-DB16-43D2-A2CC-4985E4DB76A8}" dt="2020-10-04T11:28:49.207" v="8096" actId="47"/>
        <pc:sldMkLst>
          <pc:docMk/>
          <pc:sldMk cId="3539370617" sldId="262"/>
        </pc:sldMkLst>
      </pc:sldChg>
      <pc:sldChg chg="del">
        <pc:chgData name="이 정인" userId="9db43030d4700626" providerId="LiveId" clId="{1C8BCF68-DB16-43D2-A2CC-4985E4DB76A8}" dt="2020-10-04T11:28:50.717" v="8097" actId="47"/>
        <pc:sldMkLst>
          <pc:docMk/>
          <pc:sldMk cId="3523519563" sldId="263"/>
        </pc:sldMkLst>
      </pc:sldChg>
      <pc:sldChg chg="addSp delSp modSp mod">
        <pc:chgData name="이 정인" userId="9db43030d4700626" providerId="LiveId" clId="{1C8BCF68-DB16-43D2-A2CC-4985E4DB76A8}" dt="2020-10-04T11:41:53.200" v="8220" actId="1076"/>
        <pc:sldMkLst>
          <pc:docMk/>
          <pc:sldMk cId="4236663312" sldId="264"/>
        </pc:sldMkLst>
        <pc:spChg chg="add">
          <ac:chgData name="이 정인" userId="9db43030d4700626" providerId="LiveId" clId="{1C8BCF68-DB16-43D2-A2CC-4985E4DB76A8}" dt="2020-10-04T11:36:18.261" v="8121" actId="22"/>
          <ac:spMkLst>
            <pc:docMk/>
            <pc:sldMk cId="4236663312" sldId="264"/>
            <ac:spMk id="2" creationId="{EC3A7919-7A69-4A98-8F22-2E9D4749D32E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12" creationId="{4EEA0F0F-3304-44AB-BBD0-DE4488652DD2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15" creationId="{C0AFC984-8F7A-49B0-9556-001D79C1A5F4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2" creationId="{C8CBE957-F639-49DD-AA30-20E7F460F530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3" creationId="{F6735141-9122-4562-896D-6877DF16D46B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4" creationId="{9417A787-A310-4720-AF59-F3EA9FBCEAEE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5" creationId="{87AACFD9-75B4-4FEC-975D-5950CEB9C4A5}"/>
          </ac:spMkLst>
        </pc:spChg>
        <pc:spChg chg="del">
          <ac:chgData name="이 정인" userId="9db43030d4700626" providerId="LiveId" clId="{1C8BCF68-DB16-43D2-A2CC-4985E4DB76A8}" dt="2020-10-04T11:29:12.938" v="8099" actId="478"/>
          <ac:spMkLst>
            <pc:docMk/>
            <pc:sldMk cId="4236663312" sldId="264"/>
            <ac:spMk id="37" creationId="{E3E4FE8B-7C79-40ED-B087-83FD19CFA447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49" creationId="{1E0B27ED-75E5-41C1-A0B0-45F260389E86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0" creationId="{7F0BEED6-A24C-40DF-9390-41676058909A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1" creationId="{108744AD-90CF-4267-8031-116CD17EAB1A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4" creationId="{0E1D6CAE-E541-4825-A7AB-575EFC3C1418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7" creationId="{A3ABABA9-C82F-4980-8348-0FF5201F74F6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8" creationId="{DE852DA2-0C8B-421A-8D17-83E0EA594709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9" creationId="{334AB53A-4825-4B74-B8C6-DF982FE716CE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61" creationId="{763D3843-3A0D-4374-BFCA-7CFB4867EBF4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62" creationId="{199A7727-22C0-46C0-A217-406EF9D683E8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73" creationId="{30E76C3D-D8C6-4D2B-82DD-4E08BA04AEFC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74" creationId="{9BDE9CF8-847B-497A-9D75-AABC5630067A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85" creationId="{BE77B4D1-6C20-4F4B-9F09-1AD5EFC9178F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87" creationId="{5A633A12-FEAA-4551-8296-2DC1379A9B9C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88" creationId="{EB590253-7B7B-4B73-9AFC-D31C97CE7590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97" creationId="{675687C1-A946-48E6-81D7-2A4827B882B3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98" creationId="{8D7C2A7A-031D-41F5-83C2-6FD3E3485B46}"/>
          </ac:spMkLst>
        </pc:spChg>
        <pc:spChg chg="mod">
          <ac:chgData name="이 정인" userId="9db43030d4700626" providerId="LiveId" clId="{1C8BCF68-DB16-43D2-A2CC-4985E4DB76A8}" dt="2020-10-04T11:36:35.204" v="8125" actId="20577"/>
          <ac:spMkLst>
            <pc:docMk/>
            <pc:sldMk cId="4236663312" sldId="264"/>
            <ac:spMk id="99" creationId="{E51C76E3-EBDD-4C77-A3BF-9ACB79F63BD0}"/>
          </ac:spMkLst>
        </pc:spChg>
        <pc:spChg chg="mod">
          <ac:chgData name="이 정인" userId="9db43030d4700626" providerId="LiveId" clId="{1C8BCF68-DB16-43D2-A2CC-4985E4DB76A8}" dt="2020-10-04T11:41:53.200" v="8220" actId="1076"/>
          <ac:spMkLst>
            <pc:docMk/>
            <pc:sldMk cId="4236663312" sldId="264"/>
            <ac:spMk id="100" creationId="{F364988B-D15D-481A-AA78-C18A9EE530D2}"/>
          </ac:spMkLst>
        </pc:spChg>
        <pc:grpChg chg="del">
          <ac:chgData name="이 정인" userId="9db43030d4700626" providerId="LiveId" clId="{1C8BCF68-DB16-43D2-A2CC-4985E4DB76A8}" dt="2020-10-04T11:29:11.060" v="8098" actId="478"/>
          <ac:grpSpMkLst>
            <pc:docMk/>
            <pc:sldMk cId="4236663312" sldId="264"/>
            <ac:grpSpMk id="20" creationId="{2E170BF1-1658-459B-BE98-6E4C5B0A734D}"/>
          </ac:grpSpMkLst>
        </pc:grpChg>
        <pc:grpChg chg="del">
          <ac:chgData name="이 정인" userId="9db43030d4700626" providerId="LiveId" clId="{1C8BCF68-DB16-43D2-A2CC-4985E4DB76A8}" dt="2020-10-04T11:29:11.060" v="8098" actId="478"/>
          <ac:grpSpMkLst>
            <pc:docMk/>
            <pc:sldMk cId="4236663312" sldId="264"/>
            <ac:grpSpMk id="25" creationId="{4B0F0EEB-690B-4F37-A14B-5D2F343927E3}"/>
          </ac:grpSpMkLst>
        </pc:grpChg>
        <pc:grpChg chg="del">
          <ac:chgData name="이 정인" userId="9db43030d4700626" providerId="LiveId" clId="{1C8BCF68-DB16-43D2-A2CC-4985E4DB76A8}" dt="2020-10-04T11:29:11.060" v="8098" actId="478"/>
          <ac:grpSpMkLst>
            <pc:docMk/>
            <pc:sldMk cId="4236663312" sldId="264"/>
            <ac:grpSpMk id="26" creationId="{0A396F2E-351F-47BC-A7CD-1B738C24CF07}"/>
          </ac:grpSpMkLst>
        </pc:grpChg>
      </pc:sldChg>
      <pc:sldChg chg="addSp delSp modSp add del mod ord">
        <pc:chgData name="이 정인" userId="9db43030d4700626" providerId="LiveId" clId="{1C8BCF68-DB16-43D2-A2CC-4985E4DB76A8}" dt="2020-10-04T03:51:51.332" v="6219" actId="47"/>
        <pc:sldMkLst>
          <pc:docMk/>
          <pc:sldMk cId="4250413289" sldId="266"/>
        </pc:sldMkLst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2" creationId="{3F4F7EEE-70BD-4A9B-9AE3-1003FE032BFC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4" creationId="{1A68708D-2ADB-46F8-89BC-E2BD56A8AE8C}"/>
          </ac:spMkLst>
        </pc:spChg>
        <pc:spChg chg="add del mod">
          <ac:chgData name="이 정인" userId="9db43030d4700626" providerId="LiveId" clId="{1C8BCF68-DB16-43D2-A2CC-4985E4DB76A8}" dt="2020-10-03T17:42:30.749" v="3948" actId="478"/>
          <ac:spMkLst>
            <pc:docMk/>
            <pc:sldMk cId="4250413289" sldId="266"/>
            <ac:spMk id="5" creationId="{2D988B2B-1B0D-4555-A096-41F9A8AB312C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8" creationId="{D7B2001E-EECF-4821-9099-4CF1ECFDDA7B}"/>
          </ac:spMkLst>
        </pc:spChg>
        <pc:spChg chg="add del mod">
          <ac:chgData name="이 정인" userId="9db43030d4700626" providerId="LiveId" clId="{1C8BCF68-DB16-43D2-A2CC-4985E4DB76A8}" dt="2020-10-03T17:42:25.918" v="3943" actId="22"/>
          <ac:spMkLst>
            <pc:docMk/>
            <pc:sldMk cId="4250413289" sldId="266"/>
            <ac:spMk id="9" creationId="{8B9040C5-24C9-4204-86C0-20B87F6D5282}"/>
          </ac:spMkLst>
        </pc:spChg>
        <pc:spChg chg="add mod">
          <ac:chgData name="이 정인" userId="9db43030d4700626" providerId="LiveId" clId="{1C8BCF68-DB16-43D2-A2CC-4985E4DB76A8}" dt="2020-10-03T17:43:02.371" v="4000" actId="14100"/>
          <ac:spMkLst>
            <pc:docMk/>
            <pc:sldMk cId="4250413289" sldId="266"/>
            <ac:spMk id="10" creationId="{99A8CDBA-C021-4F25-968C-3DBE0E078FFE}"/>
          </ac:spMkLst>
        </pc:spChg>
        <pc:spChg chg="add mod">
          <ac:chgData name="이 정인" userId="9db43030d4700626" providerId="LiveId" clId="{1C8BCF68-DB16-43D2-A2CC-4985E4DB76A8}" dt="2020-10-03T17:57:46.757" v="4934" actId="1076"/>
          <ac:spMkLst>
            <pc:docMk/>
            <pc:sldMk cId="4250413289" sldId="266"/>
            <ac:spMk id="11" creationId="{FF837042-40B8-4A75-9F2F-AC5310D1024D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12" creationId="{4EEA0F0F-3304-44AB-BBD0-DE4488652DD2}"/>
          </ac:spMkLst>
        </pc:spChg>
        <pc:spChg chg="add del">
          <ac:chgData name="이 정인" userId="9db43030d4700626" providerId="LiveId" clId="{1C8BCF68-DB16-43D2-A2CC-4985E4DB76A8}" dt="2020-10-03T17:43:17.509" v="4003" actId="478"/>
          <ac:spMkLst>
            <pc:docMk/>
            <pc:sldMk cId="4250413289" sldId="266"/>
            <ac:spMk id="14" creationId="{F4ABF777-B54F-4E23-BE0A-B78A4381472B}"/>
          </ac:spMkLst>
        </pc:spChg>
        <pc:spChg chg="add del">
          <ac:chgData name="이 정인" userId="9db43030d4700626" providerId="LiveId" clId="{1C8BCF68-DB16-43D2-A2CC-4985E4DB76A8}" dt="2020-10-03T17:43:17.509" v="4003" actId="478"/>
          <ac:spMkLst>
            <pc:docMk/>
            <pc:sldMk cId="4250413289" sldId="266"/>
            <ac:spMk id="15" creationId="{3A50A006-28C2-4C36-BFF4-13D70DBD9445}"/>
          </ac:spMkLst>
        </pc:spChg>
        <pc:spChg chg="add mod">
          <ac:chgData name="이 정인" userId="9db43030d4700626" providerId="LiveId" clId="{1C8BCF68-DB16-43D2-A2CC-4985E4DB76A8}" dt="2020-10-03T17:43:35.271" v="4079" actId="1036"/>
          <ac:spMkLst>
            <pc:docMk/>
            <pc:sldMk cId="4250413289" sldId="266"/>
            <ac:spMk id="16" creationId="{503F3334-8624-4546-BE6F-FFC149611519}"/>
          </ac:spMkLst>
        </pc:spChg>
        <pc:spChg chg="add mod">
          <ac:chgData name="이 정인" userId="9db43030d4700626" providerId="LiveId" clId="{1C8BCF68-DB16-43D2-A2CC-4985E4DB76A8}" dt="2020-10-03T17:51:29.652" v="4675"/>
          <ac:spMkLst>
            <pc:docMk/>
            <pc:sldMk cId="4250413289" sldId="266"/>
            <ac:spMk id="17" creationId="{ED893ECF-7715-4B36-8E41-1750E7F5F131}"/>
          </ac:spMkLst>
        </pc:spChg>
        <pc:spChg chg="add del mod">
          <ac:chgData name="이 정인" userId="9db43030d4700626" providerId="LiveId" clId="{1C8BCF68-DB16-43D2-A2CC-4985E4DB76A8}" dt="2020-10-03T17:57:47.838" v="4935" actId="22"/>
          <ac:spMkLst>
            <pc:docMk/>
            <pc:sldMk cId="4250413289" sldId="266"/>
            <ac:spMk id="19" creationId="{DC49043D-4EB4-4F06-BBFB-2ABA3D24D342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2" creationId="{C8CBE957-F639-49DD-AA30-20E7F460F530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3" creationId="{F6735141-9122-4562-896D-6877DF16D46B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4" creationId="{9417A787-A310-4720-AF59-F3EA9FBCEAEE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5" creationId="{87AACFD9-75B4-4FEC-975D-5950CEB9C4A5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7" creationId="{E3E4FE8B-7C79-40ED-B087-83FD19CFA447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39" creationId="{F0331439-E5F6-44EB-9C93-EABBD6EABE68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0" creationId="{8A330BB6-AE73-4808-9AB8-F1195F0EBA9B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1" creationId="{801911F2-0B73-4687-9ABE-7260012D9949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2" creationId="{A873614E-EA07-41CF-ABE8-2E675719FFB8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3" creationId="{5023F5A2-AF0A-42D3-AEDE-9F18D2BDB3D6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4" creationId="{13DBB481-D12C-4F9C-AF1B-03164D6006B9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45" creationId="{9D6BC25D-DBD7-4B78-8782-0A448C498495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46" creationId="{DE57EAD3-BCA4-4E36-A8C8-488908DC0649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7" creationId="{74A0AE00-F9F1-489C-95AC-49323C5CD9E5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8" creationId="{4BF504EB-7CED-4F56-8BA7-20203F873845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9" creationId="{53B0C0FD-C0BD-496E-8729-81A931D9BB00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1" creationId="{CFB2D112-AB5E-4086-94D1-4A84926F7E0C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2" creationId="{BAE93C4C-78ED-452A-AC49-9811DC9688F6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53" creationId="{3DE6EAB5-6F30-4B4C-93E1-F817F7476508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4" creationId="{8DFE0DD6-1E74-4A30-9F63-378B61926C43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55" creationId="{22340466-037D-4BF5-8B7D-1A81CAB3F112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56" creationId="{8B57BFB1-DFF8-4001-A577-A5468831618F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57" creationId="{39FA7539-ABE7-4CE3-870E-51ED1CC416A7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58" creationId="{4D40CB5E-47A1-4C20-A9CF-96B4187CE451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9" creationId="{7E6C772B-51D8-4A11-9B5A-EFC45F45F19B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60" creationId="{1EAF6B30-E656-4EE0-B7F9-387ED89A9971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61" creationId="{06E5960B-FA17-4265-802E-DC9B43B056C0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62" creationId="{842F4D93-8857-4734-A355-0FD3844E2B65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63" creationId="{57BE1914-A65C-4C2D-970F-697903131FEF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64" creationId="{00F32E40-2B50-4F43-8EF1-94A4A07F7BA0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5" creationId="{E3C64E98-CB4B-4EB3-9906-1B3CA85A38F1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6" creationId="{61ED1BDA-79E8-4FCB-8E49-539D6E4D6337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7" creationId="{BC33D683-C7C7-4DFC-BF38-8BDC21BD991B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8" creationId="{9DE94BA7-8844-4FAC-8E0F-E1CC30DEACEB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0" creationId="{5E89172B-9FC6-45DF-871F-93B391FF39CF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1" creationId="{D9AE1EBB-A486-4A67-B776-C45CE80F0143}"/>
          </ac:spMkLst>
        </pc:spChg>
        <pc:spChg chg="del">
          <ac:chgData name="이 정인" userId="9db43030d4700626" providerId="LiveId" clId="{1C8BCF68-DB16-43D2-A2CC-4985E4DB76A8}" dt="2020-10-03T17:19:34.165" v="3551" actId="478"/>
          <ac:spMkLst>
            <pc:docMk/>
            <pc:sldMk cId="4250413289" sldId="266"/>
            <ac:spMk id="72" creationId="{5E1DA489-81E0-4962-9C92-7499945A6511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73" creationId="{30E76C3D-D8C6-4D2B-82DD-4E08BA04AEFC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74" creationId="{9BDE9CF8-847B-497A-9D75-AABC5630067A}"/>
          </ac:spMkLst>
        </pc:spChg>
        <pc:spChg chg="add del mod">
          <ac:chgData name="이 정인" userId="9db43030d4700626" providerId="LiveId" clId="{1C8BCF68-DB16-43D2-A2CC-4985E4DB76A8}" dt="2020-10-03T17:56:17.126" v="4919" actId="478"/>
          <ac:spMkLst>
            <pc:docMk/>
            <pc:sldMk cId="4250413289" sldId="266"/>
            <ac:spMk id="75" creationId="{DB84CAA3-2AA0-4140-97FA-6B6A3994C1E3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6" creationId="{BC602179-EB8D-40FC-8DE0-7A0A12A13DB8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7" creationId="{F43A7C2F-D84C-410E-9009-DE98358A91ED}"/>
          </ac:spMkLst>
        </pc:spChg>
        <pc:spChg chg="del mod">
          <ac:chgData name="이 정인" userId="9db43030d4700626" providerId="LiveId" clId="{1C8BCF68-DB16-43D2-A2CC-4985E4DB76A8}" dt="2020-10-03T17:19:34.165" v="3551" actId="478"/>
          <ac:spMkLst>
            <pc:docMk/>
            <pc:sldMk cId="4250413289" sldId="266"/>
            <ac:spMk id="78" creationId="{64988A14-9C1F-496F-8E0B-8FCCD63B7811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79" creationId="{8493884E-470E-403C-8A4E-D0CC06801816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83" creationId="{8AF08F74-A256-4DA0-B370-38B5F5679214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84" creationId="{2842116A-5516-46B0-8C99-B2CD25521DC4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85" creationId="{725E7599-FDFF-48A3-AC0C-CA5C8096B6B2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86" creationId="{560DE698-C7CE-4FD6-BCE2-AE983F7A34F8}"/>
          </ac:spMkLst>
        </pc:spChg>
        <pc:cxnChg chg="mod">
          <ac:chgData name="이 정인" userId="9db43030d4700626" providerId="LiveId" clId="{1C8BCF68-DB16-43D2-A2CC-4985E4DB76A8}" dt="2020-10-03T17:19:13.310" v="3485" actId="1036"/>
          <ac:cxnSpMkLst>
            <pc:docMk/>
            <pc:sldMk cId="4250413289" sldId="266"/>
            <ac:cxnSpMk id="13" creationId="{C6900510-4471-4A78-B46C-021770124FAA}"/>
          </ac:cxnSpMkLst>
        </pc:cxnChg>
        <pc:cxnChg chg="add mod">
          <ac:chgData name="이 정인" userId="9db43030d4700626" providerId="LiveId" clId="{1C8BCF68-DB16-43D2-A2CC-4985E4DB76A8}" dt="2020-10-03T17:20:30.572" v="3692" actId="1036"/>
          <ac:cxnSpMkLst>
            <pc:docMk/>
            <pc:sldMk cId="4250413289" sldId="266"/>
            <ac:cxnSpMk id="38" creationId="{709DE925-0A54-4A70-9FD6-0C69509D44C9}"/>
          </ac:cxnSpMkLst>
        </pc:cxnChg>
        <pc:cxnChg chg="add mod">
          <ac:chgData name="이 정인" userId="9db43030d4700626" providerId="LiveId" clId="{1C8BCF68-DB16-43D2-A2CC-4985E4DB76A8}" dt="2020-10-03T17:56:37.219" v="4923" actId="14100"/>
          <ac:cxnSpMkLst>
            <pc:docMk/>
            <pc:sldMk cId="4250413289" sldId="266"/>
            <ac:cxnSpMk id="50" creationId="{EF72980E-9DB9-463F-A674-CF63B634B6EF}"/>
          </ac:cxnSpMkLst>
        </pc:cxnChg>
        <pc:cxnChg chg="del">
          <ac:chgData name="이 정인" userId="9db43030d4700626" providerId="LiveId" clId="{1C8BCF68-DB16-43D2-A2CC-4985E4DB76A8}" dt="2020-10-03T17:19:00.273" v="3456" actId="478"/>
          <ac:cxnSpMkLst>
            <pc:docMk/>
            <pc:sldMk cId="4250413289" sldId="266"/>
            <ac:cxnSpMk id="69" creationId="{24C1E074-FBF9-42D4-867D-4E8B05398BC7}"/>
          </ac:cxnSpMkLst>
        </pc:cxnChg>
      </pc:sldChg>
      <pc:sldChg chg="addSp delSp modSp add mod ord">
        <pc:chgData name="이 정인" userId="9db43030d4700626" providerId="LiveId" clId="{1C8BCF68-DB16-43D2-A2CC-4985E4DB76A8}" dt="2020-10-03T17:23:03.986" v="3738" actId="20577"/>
        <pc:sldMkLst>
          <pc:docMk/>
          <pc:sldMk cId="433567824" sldId="267"/>
        </pc:sldMkLst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" creationId="{8E07B991-44E5-4477-A798-70F1A5FA19A5}"/>
          </ac:spMkLst>
        </pc:spChg>
        <pc:spChg chg="add del">
          <ac:chgData name="이 정인" userId="9db43030d4700626" providerId="LiveId" clId="{1C8BCF68-DB16-43D2-A2CC-4985E4DB76A8}" dt="2020-10-03T14:35:25.242" v="1287" actId="22"/>
          <ac:spMkLst>
            <pc:docMk/>
            <pc:sldMk cId="433567824" sldId="267"/>
            <ac:spMk id="3" creationId="{C85336F9-B254-434E-A7CE-796DCC650FA7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4" creationId="{1A68708D-2ADB-46F8-89BC-E2BD56A8AE8C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5" creationId="{D83ED618-1A3E-46C2-8F03-444CD95D9ADA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8" creationId="{D7B2001E-EECF-4821-9099-4CF1ECFDDA7B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" creationId="{AD44A6B8-6789-4517-9B0B-B6FFA8D4BA36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" creationId="{55D854B5-91B9-4397-9A64-AB4D625CB6FF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" creationId="{5369A11B-8552-4B37-A7B5-CC89A51E71C7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12" creationId="{4EEA0F0F-3304-44AB-BBD0-DE4488652DD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3" creationId="{0B52C26B-15D7-4479-9EC5-ED681D018A6B}"/>
          </ac:spMkLst>
        </pc:spChg>
        <pc:spChg chg="add mod">
          <ac:chgData name="이 정인" userId="9db43030d4700626" providerId="LiveId" clId="{1C8BCF68-DB16-43D2-A2CC-4985E4DB76A8}" dt="2020-10-03T17:23:03.986" v="3738" actId="20577"/>
          <ac:spMkLst>
            <pc:docMk/>
            <pc:sldMk cId="433567824" sldId="267"/>
            <ac:spMk id="14" creationId="{4A30C13D-15F5-415A-B718-202654886914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5" creationId="{C0AFC984-8F7A-49B0-9556-001D79C1A5F4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6" creationId="{EC1F2DE3-06AE-4F79-ABC3-2B9FE2A341C0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7" creationId="{592D00EF-DB26-44FA-BC64-6B0A7FFD5B6E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8" creationId="{24E20C2D-61AF-4039-9FCD-E6E488E76C2A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9" creationId="{15A14884-F2A0-4F91-A583-CAB7E3D74155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21" creationId="{2A767408-D080-4E6A-BBB2-737AEDF212F2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22" creationId="{68E375B2-3F94-4705-824C-0240BA578D94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3" creationId="{7AF95289-C6E1-4D6E-9927-0981447BBF1B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4" creationId="{3B7BCF6E-E32E-404C-AB5C-C6FB824DC2BE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7" creationId="{3837E072-0547-4519-B6C2-1EAB47509DD9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8" creationId="{923787C8-51F6-48D9-BE9B-208BEC8F2412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2" creationId="{C8CBE957-F639-49DD-AA30-20E7F460F530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3" creationId="{F6735141-9122-4562-896D-6877DF16D46B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4" creationId="{9417A787-A310-4720-AF59-F3EA9FBCEAEE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5" creationId="{87AACFD9-75B4-4FEC-975D-5950CEB9C4A5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7" creationId="{E3E4FE8B-7C79-40ED-B087-83FD19CFA447}"/>
          </ac:spMkLst>
        </pc:spChg>
        <pc:spChg chg="del mod">
          <ac:chgData name="이 정인" userId="9db43030d4700626" providerId="LiveId" clId="{1C8BCF68-DB16-43D2-A2CC-4985E4DB76A8}" dt="2020-10-03T14:35:55.919" v="1395" actId="478"/>
          <ac:spMkLst>
            <pc:docMk/>
            <pc:sldMk cId="433567824" sldId="267"/>
            <ac:spMk id="49" creationId="{1E0B27ED-75E5-41C1-A0B0-45F260389E86}"/>
          </ac:spMkLst>
        </pc:spChg>
        <pc:spChg chg="del mod">
          <ac:chgData name="이 정인" userId="9db43030d4700626" providerId="LiveId" clId="{1C8BCF68-DB16-43D2-A2CC-4985E4DB76A8}" dt="2020-10-03T14:37:30.653" v="1430" actId="478"/>
          <ac:spMkLst>
            <pc:docMk/>
            <pc:sldMk cId="433567824" sldId="267"/>
            <ac:spMk id="50" creationId="{7F0BEED6-A24C-40DF-9390-41676058909A}"/>
          </ac:spMkLst>
        </pc:spChg>
        <pc:spChg chg="del mod">
          <ac:chgData name="이 정인" userId="9db43030d4700626" providerId="LiveId" clId="{1C8BCF68-DB16-43D2-A2CC-4985E4DB76A8}" dt="2020-10-03T14:38:10.573" v="1526" actId="478"/>
          <ac:spMkLst>
            <pc:docMk/>
            <pc:sldMk cId="433567824" sldId="267"/>
            <ac:spMk id="51" creationId="{108744AD-90CF-4267-8031-116CD17EAB1A}"/>
          </ac:spMkLst>
        </pc:spChg>
        <pc:spChg chg="del mod">
          <ac:chgData name="이 정인" userId="9db43030d4700626" providerId="LiveId" clId="{1C8BCF68-DB16-43D2-A2CC-4985E4DB76A8}" dt="2020-10-03T14:35:55.919" v="1395" actId="478"/>
          <ac:spMkLst>
            <pc:docMk/>
            <pc:sldMk cId="433567824" sldId="267"/>
            <ac:spMk id="54" creationId="{0E1D6CAE-E541-4825-A7AB-575EFC3C1418}"/>
          </ac:spMkLst>
        </pc:spChg>
        <pc:spChg chg="del mod">
          <ac:chgData name="이 정인" userId="9db43030d4700626" providerId="LiveId" clId="{1C8BCF68-DB16-43D2-A2CC-4985E4DB76A8}" dt="2020-10-03T14:37:30.653" v="1430" actId="478"/>
          <ac:spMkLst>
            <pc:docMk/>
            <pc:sldMk cId="433567824" sldId="267"/>
            <ac:spMk id="57" creationId="{A3ABABA9-C82F-4980-8348-0FF5201F74F6}"/>
          </ac:spMkLst>
        </pc:spChg>
        <pc:spChg chg="del mod">
          <ac:chgData name="이 정인" userId="9db43030d4700626" providerId="LiveId" clId="{1C8BCF68-DB16-43D2-A2CC-4985E4DB76A8}" dt="2020-10-03T14:38:10.573" v="1526" actId="478"/>
          <ac:spMkLst>
            <pc:docMk/>
            <pc:sldMk cId="433567824" sldId="267"/>
            <ac:spMk id="58" creationId="{DE852DA2-0C8B-421A-8D17-83E0EA594709}"/>
          </ac:spMkLst>
        </pc:spChg>
        <pc:spChg chg="del mod">
          <ac:chgData name="이 정인" userId="9db43030d4700626" providerId="LiveId" clId="{1C8BCF68-DB16-43D2-A2CC-4985E4DB76A8}" dt="2020-10-03T14:35:55.919" v="1395" actId="478"/>
          <ac:spMkLst>
            <pc:docMk/>
            <pc:sldMk cId="433567824" sldId="267"/>
            <ac:spMk id="59" creationId="{334AB53A-4825-4B74-B8C6-DF982FE716CE}"/>
          </ac:spMkLst>
        </pc:spChg>
        <pc:spChg chg="del mod">
          <ac:chgData name="이 정인" userId="9db43030d4700626" providerId="LiveId" clId="{1C8BCF68-DB16-43D2-A2CC-4985E4DB76A8}" dt="2020-10-03T14:37:30.653" v="1430" actId="478"/>
          <ac:spMkLst>
            <pc:docMk/>
            <pc:sldMk cId="433567824" sldId="267"/>
            <ac:spMk id="61" creationId="{763D3843-3A0D-4374-BFCA-7CFB4867EBF4}"/>
          </ac:spMkLst>
        </pc:spChg>
        <pc:spChg chg="del mod">
          <ac:chgData name="이 정인" userId="9db43030d4700626" providerId="LiveId" clId="{1C8BCF68-DB16-43D2-A2CC-4985E4DB76A8}" dt="2020-10-03T14:38:10.573" v="1526" actId="478"/>
          <ac:spMkLst>
            <pc:docMk/>
            <pc:sldMk cId="433567824" sldId="267"/>
            <ac:spMk id="62" creationId="{199A7727-22C0-46C0-A217-406EF9D683E8}"/>
          </ac:spMkLst>
        </pc:spChg>
        <pc:spChg chg="mod">
          <ac:chgData name="이 정인" userId="9db43030d4700626" providerId="LiveId" clId="{1C8BCF68-DB16-43D2-A2CC-4985E4DB76A8}" dt="2020-10-03T14:37:30.930" v="1431"/>
          <ac:spMkLst>
            <pc:docMk/>
            <pc:sldMk cId="433567824" sldId="267"/>
            <ac:spMk id="64" creationId="{5E0DEBC1-8542-42DC-8540-BC049734BD19}"/>
          </ac:spMkLst>
        </pc:spChg>
        <pc:spChg chg="mod">
          <ac:chgData name="이 정인" userId="9db43030d4700626" providerId="LiveId" clId="{1C8BCF68-DB16-43D2-A2CC-4985E4DB76A8}" dt="2020-10-03T14:37:30.930" v="1431"/>
          <ac:spMkLst>
            <pc:docMk/>
            <pc:sldMk cId="433567824" sldId="267"/>
            <ac:spMk id="65" creationId="{650AAC37-C2E8-42D3-B157-8A06169FD9E0}"/>
          </ac:spMkLst>
        </pc:spChg>
        <pc:spChg chg="mod">
          <ac:chgData name="이 정인" userId="9db43030d4700626" providerId="LiveId" clId="{1C8BCF68-DB16-43D2-A2CC-4985E4DB76A8}" dt="2020-10-03T14:37:30.930" v="1431"/>
          <ac:spMkLst>
            <pc:docMk/>
            <pc:sldMk cId="433567824" sldId="267"/>
            <ac:spMk id="66" creationId="{6A388A1C-3E3A-4BE9-92E5-B2E2C2986438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67" creationId="{B67B8FC1-FA03-41F2-BE65-35052EE1ACE2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68" creationId="{E8553B96-1CBD-4536-9C77-536A53402D7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69" creationId="{1ABD302D-3847-48A8-A2E1-99F50F048A19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70" creationId="{019FCAE8-9BB3-4157-BDBC-230F6D95C127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1" creationId="{D724092B-D0D8-43C4-943C-E73270220BF5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2" creationId="{75BFAC16-C90E-4E74-AE3C-AF172C7CA86E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73" creationId="{30E76C3D-D8C6-4D2B-82DD-4E08BA04AEFC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74" creationId="{9BDE9CF8-847B-497A-9D75-AABC5630067A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5" creationId="{CB9882D9-A32E-4042-893E-F0BCC90BE83F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8" creationId="{71F1EB83-7D15-4B31-B6AB-2CF361AFA875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80" creationId="{D6732FCC-7F1F-4891-BD9C-2CAEA121D549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85" creationId="{BE77B4D1-6C20-4F4B-9F09-1AD5EFC9178F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87" creationId="{5A633A12-FEAA-4551-8296-2DC1379A9B9C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88" creationId="{EB590253-7B7B-4B73-9AFC-D31C97CE759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4" creationId="{A7443196-22B2-49DA-8C78-4CCD9E26A45C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5" creationId="{E808CE16-DB9C-484A-A3EF-CB324F1CD2C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6" creationId="{7787919B-7081-477D-BAA8-604F6968B440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97" creationId="{675687C1-A946-48E6-81D7-2A4827B882B3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98" creationId="{8D7C2A7A-031D-41F5-83C2-6FD3E3485B46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9" creationId="{E51C76E3-EBDD-4C77-A3BF-9ACB79F63BD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0" creationId="{F364988B-D15D-481A-AA78-C18A9EE530D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1" creationId="{E85E1602-CA5C-4DE7-9A6E-5251780E3F0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2" creationId="{C2BE7F92-19D7-48D9-9FAC-0DA5A1B0A40F}"/>
          </ac:spMkLst>
        </pc:spChg>
        <pc:spChg chg="add del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3" creationId="{72E23086-C298-4C82-B3F8-9A3F9425937D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4" creationId="{2B124603-4ED2-4A94-B1C2-6C47201A5BF9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5" creationId="{40BD8AC0-9765-4A66-A272-266F56A579E7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6" creationId="{7E1F42DE-7972-4EBA-AB96-458999C2E86A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8" creationId="{5576A264-B21A-44DD-BEBB-CEE4BDCAA218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9" creationId="{5F905708-BC8A-49F3-9B54-06CBFCAD7895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0" creationId="{E00AD785-B6B5-4606-907C-4EA8B84C5383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1" creationId="{9CEC86EE-5E2B-4AB7-83E2-9D7DE826E980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2" creationId="{E4D262CF-B11D-49F4-B51E-1EC41ED9C39D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3" creationId="{1CAB7EF9-F5AF-43FA-B11D-041BF9BE24F3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4" creationId="{BE3449EF-395E-440B-B394-B87C9562221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5" creationId="{624D48D1-4C0A-4608-ADB2-E8D40B73EA79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6" creationId="{395EB425-8340-45EC-94DF-F37961130AFC}"/>
          </ac:spMkLst>
        </pc:spChg>
        <pc:grpChg chg="mod">
          <ac:chgData name="이 정인" userId="9db43030d4700626" providerId="LiveId" clId="{1C8BCF68-DB16-43D2-A2CC-4985E4DB76A8}" dt="2020-10-03T14:42:05.962" v="2177" actId="1035"/>
          <ac:grpSpMkLst>
            <pc:docMk/>
            <pc:sldMk cId="433567824" sldId="267"/>
            <ac:grpSpMk id="20" creationId="{2E170BF1-1658-459B-BE98-6E4C5B0A734D}"/>
          </ac:grpSpMkLst>
        </pc:grpChg>
        <pc:grpChg chg="del mod">
          <ac:chgData name="이 정인" userId="9db43030d4700626" providerId="LiveId" clId="{1C8BCF68-DB16-43D2-A2CC-4985E4DB76A8}" dt="2020-10-03T14:37:30.653" v="1430" actId="478"/>
          <ac:grpSpMkLst>
            <pc:docMk/>
            <pc:sldMk cId="433567824" sldId="267"/>
            <ac:grpSpMk id="25" creationId="{4B0F0EEB-690B-4F37-A14B-5D2F343927E3}"/>
          </ac:grpSpMkLst>
        </pc:grpChg>
        <pc:grpChg chg="del mod">
          <ac:chgData name="이 정인" userId="9db43030d4700626" providerId="LiveId" clId="{1C8BCF68-DB16-43D2-A2CC-4985E4DB76A8}" dt="2020-10-03T14:38:10.573" v="1526" actId="478"/>
          <ac:grpSpMkLst>
            <pc:docMk/>
            <pc:sldMk cId="433567824" sldId="267"/>
            <ac:grpSpMk id="26" creationId="{0A396F2E-351F-47BC-A7CD-1B738C24CF07}"/>
          </ac:grpSpMkLst>
        </pc:grpChg>
        <pc:grpChg chg="add del mod">
          <ac:chgData name="이 정인" userId="9db43030d4700626" providerId="LiveId" clId="{1C8BCF68-DB16-43D2-A2CC-4985E4DB76A8}" dt="2020-10-03T14:38:47.669" v="1642" actId="478"/>
          <ac:grpSpMkLst>
            <pc:docMk/>
            <pc:sldMk cId="433567824" sldId="267"/>
            <ac:grpSpMk id="63" creationId="{B8B27A0C-1DD0-4B3A-A1DA-772A5F677673}"/>
          </ac:grpSpMkLst>
        </pc:grpChg>
        <pc:grpChg chg="add mod">
          <ac:chgData name="이 정인" userId="9db43030d4700626" providerId="LiveId" clId="{1C8BCF68-DB16-43D2-A2CC-4985E4DB76A8}" dt="2020-10-03T14:42:05.962" v="2177" actId="1035"/>
          <ac:grpSpMkLst>
            <pc:docMk/>
            <pc:sldMk cId="433567824" sldId="267"/>
            <ac:grpSpMk id="93" creationId="{FC742EA3-E6F3-4005-914C-ADF4E170514A}"/>
          </ac:grpSpMkLst>
        </pc:grpChg>
        <pc:grpChg chg="add mod">
          <ac:chgData name="이 정인" userId="9db43030d4700626" providerId="LiveId" clId="{1C8BCF68-DB16-43D2-A2CC-4985E4DB76A8}" dt="2020-10-03T14:42:05.962" v="2177" actId="1035"/>
          <ac:grpSpMkLst>
            <pc:docMk/>
            <pc:sldMk cId="433567824" sldId="267"/>
            <ac:grpSpMk id="107" creationId="{818CE2A1-1978-475D-A407-645BCB894E36}"/>
          </ac:grpSpMkLst>
        </pc:grpChg>
      </pc:sldChg>
      <pc:sldChg chg="addSp delSp modSp add mod ord">
        <pc:chgData name="이 정인" userId="9db43030d4700626" providerId="LiveId" clId="{1C8BCF68-DB16-43D2-A2CC-4985E4DB76A8}" dt="2020-10-04T03:52:41.886" v="6231" actId="255"/>
        <pc:sldMkLst>
          <pc:docMk/>
          <pc:sldMk cId="1726713335" sldId="268"/>
        </pc:sldMkLst>
        <pc:spChg chg="mod">
          <ac:chgData name="이 정인" userId="9db43030d4700626" providerId="LiveId" clId="{1C8BCF68-DB16-43D2-A2CC-4985E4DB76A8}" dt="2020-10-04T03:52:41.886" v="6231" actId="255"/>
          <ac:spMkLst>
            <pc:docMk/>
            <pc:sldMk cId="1726713335" sldId="268"/>
            <ac:spMk id="2" creationId="{3F4F7EEE-70BD-4A9B-9AE3-1003FE032BFC}"/>
          </ac:spMkLst>
        </pc:spChg>
        <pc:spChg chg="add mod">
          <ac:chgData name="이 정인" userId="9db43030d4700626" providerId="LiveId" clId="{1C8BCF68-DB16-43D2-A2CC-4985E4DB76A8}" dt="2020-10-03T18:23:57.747" v="5688" actId="1035"/>
          <ac:spMkLst>
            <pc:docMk/>
            <pc:sldMk cId="1726713335" sldId="268"/>
            <ac:spMk id="3" creationId="{53C0421E-BD0F-479F-9ED8-57BDC43F7850}"/>
          </ac:spMkLst>
        </pc:spChg>
        <pc:spChg chg="add mod">
          <ac:chgData name="이 정인" userId="9db43030d4700626" providerId="LiveId" clId="{1C8BCF68-DB16-43D2-A2CC-4985E4DB76A8}" dt="2020-10-03T18:35:34.221" v="6106" actId="1076"/>
          <ac:spMkLst>
            <pc:docMk/>
            <pc:sldMk cId="1726713335" sldId="268"/>
            <ac:spMk id="5" creationId="{CC3AFD11-0961-4CAA-BEA3-0365F3EB5055}"/>
          </ac:spMkLst>
        </pc:spChg>
        <pc:spChg chg="mod">
          <ac:chgData name="이 정인" userId="9db43030d4700626" providerId="LiveId" clId="{1C8BCF68-DB16-43D2-A2CC-4985E4DB76A8}" dt="2020-10-03T18:01:42.795" v="5096" actId="1076"/>
          <ac:spMkLst>
            <pc:docMk/>
            <pc:sldMk cId="1726713335" sldId="268"/>
            <ac:spMk id="11" creationId="{FF837042-40B8-4A75-9F2F-AC5310D1024D}"/>
          </ac:spMkLst>
        </pc:spChg>
        <pc:spChg chg="mod">
          <ac:chgData name="이 정인" userId="9db43030d4700626" providerId="LiveId" clId="{1C8BCF68-DB16-43D2-A2CC-4985E4DB76A8}" dt="2020-10-03T18:39:19.351" v="6217"/>
          <ac:spMkLst>
            <pc:docMk/>
            <pc:sldMk cId="1726713335" sldId="268"/>
            <ac:spMk id="17" creationId="{ED893ECF-7715-4B36-8E41-1750E7F5F131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1" creationId="{CFB2D112-AB5E-4086-94D1-4A84926F7E0C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2" creationId="{BAE93C4C-78ED-452A-AC49-9811DC9688F6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4" creationId="{8DFE0DD6-1E74-4A30-9F63-378B61926C43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9" creationId="{7E6C772B-51D8-4A11-9B5A-EFC45F45F19B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65" creationId="{E3C64E98-CB4B-4EB3-9906-1B3CA85A38F1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66" creationId="{61ED1BDA-79E8-4FCB-8E49-539D6E4D6337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70" creationId="{5E89172B-9FC6-45DF-871F-93B391FF39CF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76" creationId="{BC602179-EB8D-40FC-8DE0-7A0A12A13DB8}"/>
          </ac:spMkLst>
        </pc:spChg>
      </pc:sldChg>
      <pc:sldChg chg="add del">
        <pc:chgData name="이 정인" userId="9db43030d4700626" providerId="LiveId" clId="{1C8BCF68-DB16-43D2-A2CC-4985E4DB76A8}" dt="2020-10-04T03:52:50.311" v="6232" actId="47"/>
        <pc:sldMkLst>
          <pc:docMk/>
          <pc:sldMk cId="1610791524" sldId="269"/>
        </pc:sldMkLst>
      </pc:sldChg>
      <pc:sldChg chg="modSp add mod">
        <pc:chgData name="이 정인" userId="9db43030d4700626" providerId="LiveId" clId="{1C8BCF68-DB16-43D2-A2CC-4985E4DB76A8}" dt="2020-10-04T04:07:46.497" v="6861" actId="20577"/>
        <pc:sldMkLst>
          <pc:docMk/>
          <pc:sldMk cId="1761588113" sldId="269"/>
        </pc:sldMkLst>
        <pc:spChg chg="mod">
          <ac:chgData name="이 정인" userId="9db43030d4700626" providerId="LiveId" clId="{1C8BCF68-DB16-43D2-A2CC-4985E4DB76A8}" dt="2020-10-04T03:53:11.597" v="6251"/>
          <ac:spMkLst>
            <pc:docMk/>
            <pc:sldMk cId="1761588113" sldId="269"/>
            <ac:spMk id="2" creationId="{3F4F7EEE-70BD-4A9B-9AE3-1003FE032BFC}"/>
          </ac:spMkLst>
        </pc:spChg>
        <pc:spChg chg="mod">
          <ac:chgData name="이 정인" userId="9db43030d4700626" providerId="LiveId" clId="{1C8BCF68-DB16-43D2-A2CC-4985E4DB76A8}" dt="2020-10-04T04:07:46.497" v="6861" actId="20577"/>
          <ac:spMkLst>
            <pc:docMk/>
            <pc:sldMk cId="1761588113" sldId="269"/>
            <ac:spMk id="5" creationId="{CC3AFD11-0961-4CAA-BEA3-0365F3EB5055}"/>
          </ac:spMkLst>
        </pc:spChg>
        <pc:spChg chg="mod">
          <ac:chgData name="이 정인" userId="9db43030d4700626" providerId="LiveId" clId="{1C8BCF68-DB16-43D2-A2CC-4985E4DB76A8}" dt="2020-10-04T04:00:19.010" v="6328" actId="1076"/>
          <ac:spMkLst>
            <pc:docMk/>
            <pc:sldMk cId="1761588113" sldId="269"/>
            <ac:spMk id="11" creationId="{FF837042-40B8-4A75-9F2F-AC5310D1024D}"/>
          </ac:spMkLst>
        </pc:spChg>
        <pc:spChg chg="mod">
          <ac:chgData name="이 정인" userId="9db43030d4700626" providerId="LiveId" clId="{1C8BCF68-DB16-43D2-A2CC-4985E4DB76A8}" dt="2020-10-04T04:04:45.869" v="6569" actId="1076"/>
          <ac:spMkLst>
            <pc:docMk/>
            <pc:sldMk cId="1761588113" sldId="269"/>
            <ac:spMk id="17" creationId="{ED893ECF-7715-4B36-8E41-1750E7F5F131}"/>
          </ac:spMkLst>
        </pc:spChg>
      </pc:sldChg>
      <pc:sldChg chg="addSp delSp modSp add mod">
        <pc:chgData name="이 정인" userId="9db43030d4700626" providerId="LiveId" clId="{1C8BCF68-DB16-43D2-A2CC-4985E4DB76A8}" dt="2020-10-04T10:35:19.496" v="7900" actId="20577"/>
        <pc:sldMkLst>
          <pc:docMk/>
          <pc:sldMk cId="908304130" sldId="270"/>
        </pc:sldMkLst>
        <pc:spChg chg="mod">
          <ac:chgData name="이 정인" userId="9db43030d4700626" providerId="LiveId" clId="{1C8BCF68-DB16-43D2-A2CC-4985E4DB76A8}" dt="2020-10-04T10:35:19.496" v="7900" actId="20577"/>
          <ac:spMkLst>
            <pc:docMk/>
            <pc:sldMk cId="908304130" sldId="270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05:51:11.264" v="7472" actId="14100"/>
          <ac:spMkLst>
            <pc:docMk/>
            <pc:sldMk cId="908304130" sldId="270"/>
            <ac:spMk id="20" creationId="{26DEC67A-87D8-4E82-A8B4-ED16718E2651}"/>
          </ac:spMkLst>
        </pc:spChg>
        <pc:picChg chg="add mod">
          <ac:chgData name="이 정인" userId="9db43030d4700626" providerId="LiveId" clId="{1C8BCF68-DB16-43D2-A2CC-4985E4DB76A8}" dt="2020-10-04T05:39:03.695" v="7210" actId="14100"/>
          <ac:picMkLst>
            <pc:docMk/>
            <pc:sldMk cId="908304130" sldId="270"/>
            <ac:picMk id="9" creationId="{C12F2630-E040-402C-AE5F-6A24621B487D}"/>
          </ac:picMkLst>
        </pc:picChg>
        <pc:picChg chg="add mod">
          <ac:chgData name="이 정인" userId="9db43030d4700626" providerId="LiveId" clId="{1C8BCF68-DB16-43D2-A2CC-4985E4DB76A8}" dt="2020-10-04T05:39:27.809" v="7215" actId="14100"/>
          <ac:picMkLst>
            <pc:docMk/>
            <pc:sldMk cId="908304130" sldId="270"/>
            <ac:picMk id="11" creationId="{414D47DE-445C-479E-AB4D-089AF3862E37}"/>
          </ac:picMkLst>
        </pc:picChg>
        <pc:picChg chg="add del mod">
          <ac:chgData name="이 정인" userId="9db43030d4700626" providerId="LiveId" clId="{1C8BCF68-DB16-43D2-A2CC-4985E4DB76A8}" dt="2020-10-04T05:35:13.998" v="7175" actId="478"/>
          <ac:picMkLst>
            <pc:docMk/>
            <pc:sldMk cId="908304130" sldId="270"/>
            <ac:picMk id="13" creationId="{6659FAA7-F013-4D6C-BB1A-8A5C83F6FC4F}"/>
          </ac:picMkLst>
        </pc:picChg>
        <pc:picChg chg="add del mod">
          <ac:chgData name="이 정인" userId="9db43030d4700626" providerId="LiveId" clId="{1C8BCF68-DB16-43D2-A2CC-4985E4DB76A8}" dt="2020-10-04T05:38:15.750" v="7200"/>
          <ac:picMkLst>
            <pc:docMk/>
            <pc:sldMk cId="908304130" sldId="270"/>
            <ac:picMk id="15" creationId="{CC63DC1F-90E6-4E09-8959-EC1E30CAECFB}"/>
          </ac:picMkLst>
        </pc:picChg>
        <pc:picChg chg="del">
          <ac:chgData name="이 정인" userId="9db43030d4700626" providerId="LiveId" clId="{1C8BCF68-DB16-43D2-A2CC-4985E4DB76A8}" dt="2020-10-04T05:34:32.327" v="7167" actId="478"/>
          <ac:picMkLst>
            <pc:docMk/>
            <pc:sldMk cId="908304130" sldId="270"/>
            <ac:picMk id="16" creationId="{0816AB48-3020-414E-A77C-93848783B820}"/>
          </ac:picMkLst>
        </pc:picChg>
        <pc:picChg chg="del">
          <ac:chgData name="이 정인" userId="9db43030d4700626" providerId="LiveId" clId="{1C8BCF68-DB16-43D2-A2CC-4985E4DB76A8}" dt="2020-10-04T05:34:34.104" v="7168" actId="478"/>
          <ac:picMkLst>
            <pc:docMk/>
            <pc:sldMk cId="908304130" sldId="270"/>
            <ac:picMk id="18" creationId="{5A962CAD-6595-4F8C-84DD-9C4FB341D80F}"/>
          </ac:picMkLst>
        </pc:picChg>
      </pc:sldChg>
      <pc:sldChg chg="addSp delSp modSp add mod">
        <pc:chgData name="이 정인" userId="9db43030d4700626" providerId="LiveId" clId="{1C8BCF68-DB16-43D2-A2CC-4985E4DB76A8}" dt="2020-10-04T10:35:22.682" v="7902" actId="20577"/>
        <pc:sldMkLst>
          <pc:docMk/>
          <pc:sldMk cId="3100727297" sldId="271"/>
        </pc:sldMkLst>
        <pc:spChg chg="mod">
          <ac:chgData name="이 정인" userId="9db43030d4700626" providerId="LiveId" clId="{1C8BCF68-DB16-43D2-A2CC-4985E4DB76A8}" dt="2020-10-04T10:35:22.682" v="7902" actId="20577"/>
          <ac:spMkLst>
            <pc:docMk/>
            <pc:sldMk cId="3100727297" sldId="271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05:51:18.997" v="7475" actId="14100"/>
          <ac:spMkLst>
            <pc:docMk/>
            <pc:sldMk cId="3100727297" sldId="271"/>
            <ac:spMk id="20" creationId="{26DEC67A-87D8-4E82-A8B4-ED16718E2651}"/>
          </ac:spMkLst>
        </pc:spChg>
        <pc:picChg chg="add mod">
          <ac:chgData name="이 정인" userId="9db43030d4700626" providerId="LiveId" clId="{1C8BCF68-DB16-43D2-A2CC-4985E4DB76A8}" dt="2020-10-04T05:41:22.732" v="7245" actId="14100"/>
          <ac:picMkLst>
            <pc:docMk/>
            <pc:sldMk cId="3100727297" sldId="271"/>
            <ac:picMk id="9" creationId="{D7D4153E-A881-40F5-8E1F-36351B4869A2}"/>
          </ac:picMkLst>
        </pc:picChg>
        <pc:picChg chg="add mod">
          <ac:chgData name="이 정인" userId="9db43030d4700626" providerId="LiveId" clId="{1C8BCF68-DB16-43D2-A2CC-4985E4DB76A8}" dt="2020-10-04T05:41:33.179" v="7247" actId="14100"/>
          <ac:picMkLst>
            <pc:docMk/>
            <pc:sldMk cId="3100727297" sldId="271"/>
            <ac:picMk id="11" creationId="{9750D5AA-6FE0-402F-AA90-40D2A648D8E4}"/>
          </ac:picMkLst>
        </pc:picChg>
        <pc:picChg chg="del">
          <ac:chgData name="이 정인" userId="9db43030d4700626" providerId="LiveId" clId="{1C8BCF68-DB16-43D2-A2CC-4985E4DB76A8}" dt="2020-10-04T05:39:52.574" v="7236" actId="478"/>
          <ac:picMkLst>
            <pc:docMk/>
            <pc:sldMk cId="3100727297" sldId="271"/>
            <ac:picMk id="16" creationId="{0816AB48-3020-414E-A77C-93848783B820}"/>
          </ac:picMkLst>
        </pc:picChg>
        <pc:picChg chg="del">
          <ac:chgData name="이 정인" userId="9db43030d4700626" providerId="LiveId" clId="{1C8BCF68-DB16-43D2-A2CC-4985E4DB76A8}" dt="2020-10-04T05:39:54.277" v="7237" actId="478"/>
          <ac:picMkLst>
            <pc:docMk/>
            <pc:sldMk cId="3100727297" sldId="271"/>
            <ac:picMk id="18" creationId="{5A962CAD-6595-4F8C-84DD-9C4FB341D80F}"/>
          </ac:picMkLst>
        </pc:picChg>
      </pc:sldChg>
      <pc:sldChg chg="addSp delSp modSp add mod">
        <pc:chgData name="이 정인" userId="9db43030d4700626" providerId="LiveId" clId="{1C8BCF68-DB16-43D2-A2CC-4985E4DB76A8}" dt="2020-10-04T10:35:27.066" v="7904" actId="20577"/>
        <pc:sldMkLst>
          <pc:docMk/>
          <pc:sldMk cId="1992812533" sldId="272"/>
        </pc:sldMkLst>
        <pc:spChg chg="mod">
          <ac:chgData name="이 정인" userId="9db43030d4700626" providerId="LiveId" clId="{1C8BCF68-DB16-43D2-A2CC-4985E4DB76A8}" dt="2020-10-04T10:35:27.066" v="7904" actId="20577"/>
          <ac:spMkLst>
            <pc:docMk/>
            <pc:sldMk cId="1992812533" sldId="272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05:51:27.184" v="7479" actId="14100"/>
          <ac:spMkLst>
            <pc:docMk/>
            <pc:sldMk cId="1992812533" sldId="272"/>
            <ac:spMk id="20" creationId="{26DEC67A-87D8-4E82-A8B4-ED16718E2651}"/>
          </ac:spMkLst>
        </pc:spChg>
        <pc:picChg chg="del">
          <ac:chgData name="이 정인" userId="9db43030d4700626" providerId="LiveId" clId="{1C8BCF68-DB16-43D2-A2CC-4985E4DB76A8}" dt="2020-10-04T05:42:26.596" v="7270" actId="478"/>
          <ac:picMkLst>
            <pc:docMk/>
            <pc:sldMk cId="1992812533" sldId="272"/>
            <ac:picMk id="9" creationId="{D7D4153E-A881-40F5-8E1F-36351B4869A2}"/>
          </ac:picMkLst>
        </pc:picChg>
        <pc:picChg chg="add mod">
          <ac:chgData name="이 정인" userId="9db43030d4700626" providerId="LiveId" clId="{1C8BCF68-DB16-43D2-A2CC-4985E4DB76A8}" dt="2020-10-04T05:44:55.618" v="7301" actId="14100"/>
          <ac:picMkLst>
            <pc:docMk/>
            <pc:sldMk cId="1992812533" sldId="272"/>
            <ac:picMk id="10" creationId="{612B1542-BC67-439B-9EBF-47DDA37352AC}"/>
          </ac:picMkLst>
        </pc:picChg>
        <pc:picChg chg="del">
          <ac:chgData name="이 정인" userId="9db43030d4700626" providerId="LiveId" clId="{1C8BCF68-DB16-43D2-A2CC-4985E4DB76A8}" dt="2020-10-04T05:42:28.298" v="7271" actId="478"/>
          <ac:picMkLst>
            <pc:docMk/>
            <pc:sldMk cId="1992812533" sldId="272"/>
            <ac:picMk id="11" creationId="{9750D5AA-6FE0-402F-AA90-40D2A648D8E4}"/>
          </ac:picMkLst>
        </pc:picChg>
        <pc:picChg chg="add mod">
          <ac:chgData name="이 정인" userId="9db43030d4700626" providerId="LiveId" clId="{1C8BCF68-DB16-43D2-A2CC-4985E4DB76A8}" dt="2020-10-04T05:44:39.620" v="7299" actId="14100"/>
          <ac:picMkLst>
            <pc:docMk/>
            <pc:sldMk cId="1992812533" sldId="272"/>
            <ac:picMk id="13" creationId="{A91FA471-80C9-4CCB-8012-23E1B745576C}"/>
          </ac:picMkLst>
        </pc:picChg>
        <pc:picChg chg="add mod">
          <ac:chgData name="이 정인" userId="9db43030d4700626" providerId="LiveId" clId="{1C8BCF68-DB16-43D2-A2CC-4985E4DB76A8}" dt="2020-10-04T05:44:31.319" v="7298" actId="14100"/>
          <ac:picMkLst>
            <pc:docMk/>
            <pc:sldMk cId="1992812533" sldId="272"/>
            <ac:picMk id="15" creationId="{1663DA53-8641-4C55-87FF-7E3543252328}"/>
          </ac:picMkLst>
        </pc:picChg>
      </pc:sldChg>
      <pc:sldChg chg="addSp delSp modSp add del mod">
        <pc:chgData name="이 정인" userId="9db43030d4700626" providerId="LiveId" clId="{1C8BCF68-DB16-43D2-A2CC-4985E4DB76A8}" dt="2020-10-04T05:50:36.769" v="7460" actId="47"/>
        <pc:sldMkLst>
          <pc:docMk/>
          <pc:sldMk cId="3215205441" sldId="273"/>
        </pc:sldMkLst>
        <pc:spChg chg="mod">
          <ac:chgData name="이 정인" userId="9db43030d4700626" providerId="LiveId" clId="{1C8BCF68-DB16-43D2-A2CC-4985E4DB76A8}" dt="2020-10-04T05:47:42.836" v="7413" actId="14100"/>
          <ac:spMkLst>
            <pc:docMk/>
            <pc:sldMk cId="3215205441" sldId="273"/>
            <ac:spMk id="5" creationId="{DE298548-1627-4C17-B90C-0A9258A21FD1}"/>
          </ac:spMkLst>
        </pc:spChg>
        <pc:spChg chg="mod">
          <ac:chgData name="이 정인" userId="9db43030d4700626" providerId="LiveId" clId="{1C8BCF68-DB16-43D2-A2CC-4985E4DB76A8}" dt="2020-10-04T05:49:11.466" v="7429" actId="14100"/>
          <ac:spMkLst>
            <pc:docMk/>
            <pc:sldMk cId="3215205441" sldId="273"/>
            <ac:spMk id="20" creationId="{26DEC67A-87D8-4E82-A8B4-ED16718E2651}"/>
          </ac:spMkLst>
        </pc:spChg>
        <pc:picChg chg="add del mod">
          <ac:chgData name="이 정인" userId="9db43030d4700626" providerId="LiveId" clId="{1C8BCF68-DB16-43D2-A2CC-4985E4DB76A8}" dt="2020-10-04T05:49:07.491" v="7428" actId="478"/>
          <ac:picMkLst>
            <pc:docMk/>
            <pc:sldMk cId="3215205441" sldId="273"/>
            <ac:picMk id="9" creationId="{16AD1515-32FA-424E-8956-7FE96CD45427}"/>
          </ac:picMkLst>
        </pc:picChg>
        <pc:picChg chg="del">
          <ac:chgData name="이 정인" userId="9db43030d4700626" providerId="LiveId" clId="{1C8BCF68-DB16-43D2-A2CC-4985E4DB76A8}" dt="2020-10-04T05:47:20.104" v="7405" actId="478"/>
          <ac:picMkLst>
            <pc:docMk/>
            <pc:sldMk cId="3215205441" sldId="273"/>
            <ac:picMk id="10" creationId="{612B1542-BC67-439B-9EBF-47DDA37352AC}"/>
          </ac:picMkLst>
        </pc:picChg>
        <pc:picChg chg="add mod">
          <ac:chgData name="이 정인" userId="9db43030d4700626" providerId="LiveId" clId="{1C8BCF68-DB16-43D2-A2CC-4985E4DB76A8}" dt="2020-10-04T05:48:55.463" v="7426" actId="1076"/>
          <ac:picMkLst>
            <pc:docMk/>
            <pc:sldMk cId="3215205441" sldId="273"/>
            <ac:picMk id="12" creationId="{724FB032-04B2-43E9-9242-9796D86DC867}"/>
          </ac:picMkLst>
        </pc:picChg>
        <pc:picChg chg="del">
          <ac:chgData name="이 정인" userId="9db43030d4700626" providerId="LiveId" clId="{1C8BCF68-DB16-43D2-A2CC-4985E4DB76A8}" dt="2020-10-04T05:47:21.861" v="7406" actId="478"/>
          <ac:picMkLst>
            <pc:docMk/>
            <pc:sldMk cId="3215205441" sldId="273"/>
            <ac:picMk id="13" creationId="{A91FA471-80C9-4CCB-8012-23E1B745576C}"/>
          </ac:picMkLst>
        </pc:picChg>
        <pc:picChg chg="del">
          <ac:chgData name="이 정인" userId="9db43030d4700626" providerId="LiveId" clId="{1C8BCF68-DB16-43D2-A2CC-4985E4DB76A8}" dt="2020-10-04T05:47:23.443" v="7407" actId="478"/>
          <ac:picMkLst>
            <pc:docMk/>
            <pc:sldMk cId="3215205441" sldId="273"/>
            <ac:picMk id="15" creationId="{1663DA53-8641-4C55-87FF-7E3543252328}"/>
          </ac:picMkLst>
        </pc:picChg>
        <pc:picChg chg="add del mod">
          <ac:chgData name="이 정인" userId="9db43030d4700626" providerId="LiveId" clId="{1C8BCF68-DB16-43D2-A2CC-4985E4DB76A8}" dt="2020-10-04T05:48:41.561" v="7422" actId="478"/>
          <ac:picMkLst>
            <pc:docMk/>
            <pc:sldMk cId="3215205441" sldId="273"/>
            <ac:picMk id="16" creationId="{E6BFDF18-6DA7-4111-9089-B40A1CD0E05E}"/>
          </ac:picMkLst>
        </pc:picChg>
        <pc:picChg chg="add del mod">
          <ac:chgData name="이 정인" userId="9db43030d4700626" providerId="LiveId" clId="{1C8BCF68-DB16-43D2-A2CC-4985E4DB76A8}" dt="2020-10-04T05:48:42.910" v="7423" actId="478"/>
          <ac:picMkLst>
            <pc:docMk/>
            <pc:sldMk cId="3215205441" sldId="273"/>
            <ac:picMk id="18" creationId="{854CA3F2-810D-430F-94CF-29FFE62A08D2}"/>
          </ac:picMkLst>
        </pc:picChg>
      </pc:sldChg>
      <pc:sldChg chg="add del">
        <pc:chgData name="이 정인" userId="9db43030d4700626" providerId="LiveId" clId="{1C8BCF68-DB16-43D2-A2CC-4985E4DB76A8}" dt="2020-10-04T05:43:59.078" v="7285"/>
        <pc:sldMkLst>
          <pc:docMk/>
          <pc:sldMk cId="3439401151" sldId="273"/>
        </pc:sldMkLst>
      </pc:sldChg>
      <pc:sldChg chg="addSp delSp modSp add mod">
        <pc:chgData name="이 정인" userId="9db43030d4700626" providerId="LiveId" clId="{1C8BCF68-DB16-43D2-A2CC-4985E4DB76A8}" dt="2020-10-04T10:35:30.559" v="7906" actId="20577"/>
        <pc:sldMkLst>
          <pc:docMk/>
          <pc:sldMk cId="344431973" sldId="274"/>
        </pc:sldMkLst>
        <pc:spChg chg="add mod">
          <ac:chgData name="이 정인" userId="9db43030d4700626" providerId="LiveId" clId="{1C8BCF68-DB16-43D2-A2CC-4985E4DB76A8}" dt="2020-10-04T05:51:39.118" v="7483" actId="1076"/>
          <ac:spMkLst>
            <pc:docMk/>
            <pc:sldMk cId="344431973" sldId="274"/>
            <ac:spMk id="2" creationId="{FF6E2817-B2A5-4C90-B4D9-8C59DF71B260}"/>
          </ac:spMkLst>
        </pc:spChg>
        <pc:spChg chg="mod">
          <ac:chgData name="이 정인" userId="9db43030d4700626" providerId="LiveId" clId="{1C8BCF68-DB16-43D2-A2CC-4985E4DB76A8}" dt="2020-10-04T10:35:30.559" v="7906" actId="20577"/>
          <ac:spMkLst>
            <pc:docMk/>
            <pc:sldMk cId="344431973" sldId="274"/>
            <ac:spMk id="3" creationId="{40931447-C5CD-42E1-BB83-B88F41FB9FD1}"/>
          </ac:spMkLst>
        </pc:spChg>
        <pc:spChg chg="del">
          <ac:chgData name="이 정인" userId="9db43030d4700626" providerId="LiveId" clId="{1C8BCF68-DB16-43D2-A2CC-4985E4DB76A8}" dt="2020-10-04T05:49:47.092" v="7432" actId="478"/>
          <ac:spMkLst>
            <pc:docMk/>
            <pc:sldMk cId="344431973" sldId="274"/>
            <ac:spMk id="20" creationId="{26DEC67A-87D8-4E82-A8B4-ED16718E2651}"/>
          </ac:spMkLst>
        </pc:spChg>
        <pc:picChg chg="del">
          <ac:chgData name="이 정인" userId="9db43030d4700626" providerId="LiveId" clId="{1C8BCF68-DB16-43D2-A2CC-4985E4DB76A8}" dt="2020-10-04T05:49:57.649" v="7448" actId="478"/>
          <ac:picMkLst>
            <pc:docMk/>
            <pc:sldMk cId="344431973" sldId="274"/>
            <ac:picMk id="10" creationId="{612B1542-BC67-439B-9EBF-47DDA37352AC}"/>
          </ac:picMkLst>
        </pc:picChg>
        <pc:picChg chg="add mod">
          <ac:chgData name="이 정인" userId="9db43030d4700626" providerId="LiveId" clId="{1C8BCF68-DB16-43D2-A2CC-4985E4DB76A8}" dt="2020-10-04T05:50:17.217" v="7456" actId="14100"/>
          <ac:picMkLst>
            <pc:docMk/>
            <pc:sldMk cId="344431973" sldId="274"/>
            <ac:picMk id="11" creationId="{8F86E485-91AA-4D03-A37A-77404C701F79}"/>
          </ac:picMkLst>
        </pc:picChg>
        <pc:picChg chg="del">
          <ac:chgData name="이 정인" userId="9db43030d4700626" providerId="LiveId" clId="{1C8BCF68-DB16-43D2-A2CC-4985E4DB76A8}" dt="2020-10-04T05:49:59.083" v="7449" actId="478"/>
          <ac:picMkLst>
            <pc:docMk/>
            <pc:sldMk cId="344431973" sldId="274"/>
            <ac:picMk id="13" creationId="{A91FA471-80C9-4CCB-8012-23E1B745576C}"/>
          </ac:picMkLst>
        </pc:picChg>
        <pc:picChg chg="del">
          <ac:chgData name="이 정인" userId="9db43030d4700626" providerId="LiveId" clId="{1C8BCF68-DB16-43D2-A2CC-4985E4DB76A8}" dt="2020-10-04T05:50:00.411" v="7450" actId="478"/>
          <ac:picMkLst>
            <pc:docMk/>
            <pc:sldMk cId="344431973" sldId="274"/>
            <ac:picMk id="15" creationId="{1663DA53-8641-4C55-87FF-7E3543252328}"/>
          </ac:picMkLst>
        </pc:picChg>
        <pc:picChg chg="add mod">
          <ac:chgData name="이 정인" userId="9db43030d4700626" providerId="LiveId" clId="{1C8BCF68-DB16-43D2-A2CC-4985E4DB76A8}" dt="2020-10-04T05:50:26.880" v="7459" actId="14100"/>
          <ac:picMkLst>
            <pc:docMk/>
            <pc:sldMk cId="344431973" sldId="274"/>
            <ac:picMk id="16" creationId="{D2BCC66D-1DDA-458D-8383-1193C7C645FB}"/>
          </ac:picMkLst>
        </pc:picChg>
      </pc:sldChg>
      <pc:sldChg chg="addSp delSp modSp add mod">
        <pc:chgData name="이 정인" userId="9db43030d4700626" providerId="LiveId" clId="{1C8BCF68-DB16-43D2-A2CC-4985E4DB76A8}" dt="2020-10-04T10:35:34.870" v="7908" actId="20577"/>
        <pc:sldMkLst>
          <pc:docMk/>
          <pc:sldMk cId="204263317" sldId="275"/>
        </pc:sldMkLst>
        <pc:spChg chg="mod">
          <ac:chgData name="이 정인" userId="9db43030d4700626" providerId="LiveId" clId="{1C8BCF68-DB16-43D2-A2CC-4985E4DB76A8}" dt="2020-10-04T05:51:57.518" v="7487" actId="1076"/>
          <ac:spMkLst>
            <pc:docMk/>
            <pc:sldMk cId="204263317" sldId="275"/>
            <ac:spMk id="2" creationId="{FF6E2817-B2A5-4C90-B4D9-8C59DF71B260}"/>
          </ac:spMkLst>
        </pc:spChg>
        <pc:spChg chg="mod">
          <ac:chgData name="이 정인" userId="9db43030d4700626" providerId="LiveId" clId="{1C8BCF68-DB16-43D2-A2CC-4985E4DB76A8}" dt="2020-10-04T10:35:34.870" v="7908" actId="20577"/>
          <ac:spMkLst>
            <pc:docMk/>
            <pc:sldMk cId="204263317" sldId="275"/>
            <ac:spMk id="3" creationId="{40931447-C5CD-42E1-BB83-B88F41FB9FD1}"/>
          </ac:spMkLst>
        </pc:spChg>
        <pc:picChg chg="add mod">
          <ac:chgData name="이 정인" userId="9db43030d4700626" providerId="LiveId" clId="{1C8BCF68-DB16-43D2-A2CC-4985E4DB76A8}" dt="2020-10-04T05:55:56.306" v="7497" actId="14100"/>
          <ac:picMkLst>
            <pc:docMk/>
            <pc:sldMk cId="204263317" sldId="275"/>
            <ac:picMk id="10" creationId="{7C97DFCF-CF81-43F5-9E6F-1D87F9C5412E}"/>
          </ac:picMkLst>
        </pc:picChg>
        <pc:picChg chg="del">
          <ac:chgData name="이 정인" userId="9db43030d4700626" providerId="LiveId" clId="{1C8BCF68-DB16-43D2-A2CC-4985E4DB76A8}" dt="2020-10-04T05:55:08.752" v="7488" actId="478"/>
          <ac:picMkLst>
            <pc:docMk/>
            <pc:sldMk cId="204263317" sldId="275"/>
            <ac:picMk id="11" creationId="{8F86E485-91AA-4D03-A37A-77404C701F79}"/>
          </ac:picMkLst>
        </pc:picChg>
        <pc:picChg chg="add mod">
          <ac:chgData name="이 정인" userId="9db43030d4700626" providerId="LiveId" clId="{1C8BCF68-DB16-43D2-A2CC-4985E4DB76A8}" dt="2020-10-04T05:56:17.058" v="7502" actId="14100"/>
          <ac:picMkLst>
            <pc:docMk/>
            <pc:sldMk cId="204263317" sldId="275"/>
            <ac:picMk id="13" creationId="{985DA621-0C1B-4061-BD18-79043B6A517F}"/>
          </ac:picMkLst>
        </pc:picChg>
        <pc:picChg chg="del">
          <ac:chgData name="이 정인" userId="9db43030d4700626" providerId="LiveId" clId="{1C8BCF68-DB16-43D2-A2CC-4985E4DB76A8}" dt="2020-10-04T05:55:10.152" v="7489" actId="478"/>
          <ac:picMkLst>
            <pc:docMk/>
            <pc:sldMk cId="204263317" sldId="275"/>
            <ac:picMk id="16" creationId="{D2BCC66D-1DDA-458D-8383-1193C7C645FB}"/>
          </ac:picMkLst>
        </pc:picChg>
      </pc:sldChg>
      <pc:sldChg chg="delSp modSp add del mod addCm delCm modCm">
        <pc:chgData name="이 정인" userId="9db43030d4700626" providerId="LiveId" clId="{1C8BCF68-DB16-43D2-A2CC-4985E4DB76A8}" dt="2020-10-04T06:02:33" v="7562" actId="47"/>
        <pc:sldMkLst>
          <pc:docMk/>
          <pc:sldMk cId="3435757879" sldId="276"/>
        </pc:sldMkLst>
        <pc:spChg chg="mod">
          <ac:chgData name="이 정인" userId="9db43030d4700626" providerId="LiveId" clId="{1C8BCF68-DB16-43D2-A2CC-4985E4DB76A8}" dt="2020-10-04T05:58:03.823" v="7558" actId="1076"/>
          <ac:spMkLst>
            <pc:docMk/>
            <pc:sldMk cId="3435757879" sldId="276"/>
            <ac:spMk id="2" creationId="{FF6E2817-B2A5-4C90-B4D9-8C59DF71B260}"/>
          </ac:spMkLst>
        </pc:spChg>
        <pc:picChg chg="del">
          <ac:chgData name="이 정인" userId="9db43030d4700626" providerId="LiveId" clId="{1C8BCF68-DB16-43D2-A2CC-4985E4DB76A8}" dt="2020-10-04T05:57:52.933" v="7556" actId="478"/>
          <ac:picMkLst>
            <pc:docMk/>
            <pc:sldMk cId="3435757879" sldId="276"/>
            <ac:picMk id="10" creationId="{7C97DFCF-CF81-43F5-9E6F-1D87F9C5412E}"/>
          </ac:picMkLst>
        </pc:picChg>
        <pc:picChg chg="del">
          <ac:chgData name="이 정인" userId="9db43030d4700626" providerId="LiveId" clId="{1C8BCF68-DB16-43D2-A2CC-4985E4DB76A8}" dt="2020-10-04T05:57:55.390" v="7557" actId="478"/>
          <ac:picMkLst>
            <pc:docMk/>
            <pc:sldMk cId="3435757879" sldId="276"/>
            <ac:picMk id="13" creationId="{985DA621-0C1B-4061-BD18-79043B6A517F}"/>
          </ac:picMkLst>
        </pc:picChg>
      </pc:sldChg>
      <pc:sldChg chg="addSp delSp modSp add mod ord delAnim modAnim">
        <pc:chgData name="이 정인" userId="9db43030d4700626" providerId="LiveId" clId="{1C8BCF68-DB16-43D2-A2CC-4985E4DB76A8}" dt="2020-10-04T11:26:34.449" v="8093" actId="20577"/>
        <pc:sldMkLst>
          <pc:docMk/>
          <pc:sldMk cId="4013125296" sldId="276"/>
        </pc:sldMkLst>
        <pc:spChg chg="mod">
          <ac:chgData name="이 정인" userId="9db43030d4700626" providerId="LiveId" clId="{1C8BCF68-DB16-43D2-A2CC-4985E4DB76A8}" dt="2020-10-04T11:26:34.449" v="8093" actId="20577"/>
          <ac:spMkLst>
            <pc:docMk/>
            <pc:sldMk cId="4013125296" sldId="276"/>
            <ac:spMk id="2" creationId="{FF6E2817-B2A5-4C90-B4D9-8C59DF71B260}"/>
          </ac:spMkLst>
        </pc:spChg>
        <pc:spChg chg="mod">
          <ac:chgData name="이 정인" userId="9db43030d4700626" providerId="LiveId" clId="{1C8BCF68-DB16-43D2-A2CC-4985E4DB76A8}" dt="2020-10-04T10:35:40.135" v="7910" actId="20577"/>
          <ac:spMkLst>
            <pc:docMk/>
            <pc:sldMk cId="4013125296" sldId="276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11:25:17.581" v="8057" actId="14100"/>
          <ac:spMkLst>
            <pc:docMk/>
            <pc:sldMk cId="4013125296" sldId="276"/>
            <ac:spMk id="5" creationId="{DE298548-1627-4C17-B90C-0A9258A21FD1}"/>
          </ac:spMkLst>
        </pc:spChg>
        <pc:spChg chg="add mod">
          <ac:chgData name="이 정인" userId="9db43030d4700626" providerId="LiveId" clId="{1C8BCF68-DB16-43D2-A2CC-4985E4DB76A8}" dt="2020-10-04T11:25:29.519" v="8060" actId="1076"/>
          <ac:spMkLst>
            <pc:docMk/>
            <pc:sldMk cId="4013125296" sldId="276"/>
            <ac:spMk id="31" creationId="{079C3E73-A66D-48E0-B8BF-7B6D8085CF4A}"/>
          </ac:spMkLst>
        </pc:spChg>
        <pc:picChg chg="add del mod">
          <ac:chgData name="이 정인" userId="9db43030d4700626" providerId="LiveId" clId="{1C8BCF68-DB16-43D2-A2CC-4985E4DB76A8}" dt="2020-10-04T11:09:29.800" v="7994" actId="478"/>
          <ac:picMkLst>
            <pc:docMk/>
            <pc:sldMk cId="4013125296" sldId="276"/>
            <ac:picMk id="9" creationId="{1D39E69A-E917-43D1-85B4-C79209C16DD2}"/>
          </ac:picMkLst>
        </pc:picChg>
        <pc:picChg chg="del">
          <ac:chgData name="이 정인" userId="9db43030d4700626" providerId="LiveId" clId="{1C8BCF68-DB16-43D2-A2CC-4985E4DB76A8}" dt="2020-10-04T06:09:16.991" v="7611" actId="478"/>
          <ac:picMkLst>
            <pc:docMk/>
            <pc:sldMk cId="4013125296" sldId="276"/>
            <ac:picMk id="10" creationId="{7C97DFCF-CF81-43F5-9E6F-1D87F9C5412E}"/>
          </ac:picMkLst>
        </pc:picChg>
        <pc:picChg chg="add mod">
          <ac:chgData name="이 정인" userId="9db43030d4700626" providerId="LiveId" clId="{1C8BCF68-DB16-43D2-A2CC-4985E4DB76A8}" dt="2020-10-04T11:23:05.429" v="8029" actId="1076"/>
          <ac:picMkLst>
            <pc:docMk/>
            <pc:sldMk cId="4013125296" sldId="276"/>
            <ac:picMk id="12" creationId="{511B8653-8DB0-430D-890C-31C6664D0F88}"/>
          </ac:picMkLst>
        </pc:picChg>
        <pc:picChg chg="del">
          <ac:chgData name="이 정인" userId="9db43030d4700626" providerId="LiveId" clId="{1C8BCF68-DB16-43D2-A2CC-4985E4DB76A8}" dt="2020-10-04T06:09:18.718" v="7612" actId="478"/>
          <ac:picMkLst>
            <pc:docMk/>
            <pc:sldMk cId="4013125296" sldId="276"/>
            <ac:picMk id="13" creationId="{985DA621-0C1B-4061-BD18-79043B6A517F}"/>
          </ac:picMkLst>
        </pc:picChg>
        <pc:picChg chg="add mod">
          <ac:chgData name="이 정인" userId="9db43030d4700626" providerId="LiveId" clId="{1C8BCF68-DB16-43D2-A2CC-4985E4DB76A8}" dt="2020-10-04T11:24:02.446" v="8043" actId="1076"/>
          <ac:picMkLst>
            <pc:docMk/>
            <pc:sldMk cId="4013125296" sldId="276"/>
            <ac:picMk id="15" creationId="{8575D649-0E56-4CC5-87C5-1F0DE7DFA033}"/>
          </ac:picMkLst>
        </pc:picChg>
        <pc:picChg chg="add mod">
          <ac:chgData name="이 정인" userId="9db43030d4700626" providerId="LiveId" clId="{1C8BCF68-DB16-43D2-A2CC-4985E4DB76A8}" dt="2020-10-04T11:24:07.829" v="8046" actId="1076"/>
          <ac:picMkLst>
            <pc:docMk/>
            <pc:sldMk cId="4013125296" sldId="276"/>
            <ac:picMk id="17" creationId="{8094E656-FA35-4AF7-A40E-8FBB3408CDF4}"/>
          </ac:picMkLst>
        </pc:picChg>
        <pc:picChg chg="add mod">
          <ac:chgData name="이 정인" userId="9db43030d4700626" providerId="LiveId" clId="{1C8BCF68-DB16-43D2-A2CC-4985E4DB76A8}" dt="2020-10-04T11:24:04.039" v="8044" actId="1076"/>
          <ac:picMkLst>
            <pc:docMk/>
            <pc:sldMk cId="4013125296" sldId="276"/>
            <ac:picMk id="19" creationId="{EC531967-6D86-456F-958A-8324AAA2B25A}"/>
          </ac:picMkLst>
        </pc:picChg>
        <pc:picChg chg="add mod">
          <ac:chgData name="이 정인" userId="9db43030d4700626" providerId="LiveId" clId="{1C8BCF68-DB16-43D2-A2CC-4985E4DB76A8}" dt="2020-10-04T11:24:05.593" v="8045" actId="1076"/>
          <ac:picMkLst>
            <pc:docMk/>
            <pc:sldMk cId="4013125296" sldId="276"/>
            <ac:picMk id="21" creationId="{EEC67CF0-CFC4-412D-99F7-4BAF8EABB67D}"/>
          </ac:picMkLst>
        </pc:picChg>
        <pc:picChg chg="add del mod">
          <ac:chgData name="이 정인" userId="9db43030d4700626" providerId="LiveId" clId="{1C8BCF68-DB16-43D2-A2CC-4985E4DB76A8}" dt="2020-10-04T11:22:50.395" v="8026" actId="478"/>
          <ac:picMkLst>
            <pc:docMk/>
            <pc:sldMk cId="4013125296" sldId="276"/>
            <ac:picMk id="23" creationId="{FE6DBE2F-E15C-4FE9-9E95-F1FA5DD5D854}"/>
          </ac:picMkLst>
        </pc:picChg>
        <pc:picChg chg="add mod">
          <ac:chgData name="이 정인" userId="9db43030d4700626" providerId="LiveId" clId="{1C8BCF68-DB16-43D2-A2CC-4985E4DB76A8}" dt="2020-10-04T11:25:31.068" v="8061" actId="1076"/>
          <ac:picMkLst>
            <pc:docMk/>
            <pc:sldMk cId="4013125296" sldId="276"/>
            <ac:picMk id="25" creationId="{05205E97-5334-48A8-A34B-20B1C36A4DCA}"/>
          </ac:picMkLst>
        </pc:picChg>
        <pc:picChg chg="add mod modCrop">
          <ac:chgData name="이 정인" userId="9db43030d4700626" providerId="LiveId" clId="{1C8BCF68-DB16-43D2-A2CC-4985E4DB76A8}" dt="2020-10-04T11:25:33.951" v="8062" actId="1076"/>
          <ac:picMkLst>
            <pc:docMk/>
            <pc:sldMk cId="4013125296" sldId="276"/>
            <ac:picMk id="27" creationId="{9F28E809-78A9-4EE4-9369-73B9C888C4C2}"/>
          </ac:picMkLst>
        </pc:picChg>
        <pc:picChg chg="add mod modCrop">
          <ac:chgData name="이 정인" userId="9db43030d4700626" providerId="LiveId" clId="{1C8BCF68-DB16-43D2-A2CC-4985E4DB76A8}" dt="2020-10-04T11:25:38.952" v="8063" actId="1076"/>
          <ac:picMkLst>
            <pc:docMk/>
            <pc:sldMk cId="4013125296" sldId="276"/>
            <ac:picMk id="29" creationId="{A2C60A1F-E740-4837-8B69-86F1329D0B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7435D-4084-4024-B5A5-A2158463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BFC92-FB2A-40FD-862B-112498CD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B4830-B299-4C42-A244-5C28D4CF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B9EEA-D8C0-4EB7-B596-6C1E315F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638F-26BA-4C7A-B3C2-A07DCFEE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E183-D024-4C03-A338-1BF76CC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93A77-7EF2-47FD-9EC0-09BE7261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D2EA-0FD0-47CB-9D6E-4E2B5C8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413-C331-447C-8394-77E5EC8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241DD-68F5-44AB-9EF6-D89B6FC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3ADE65-DE35-4DB3-B8FA-B0C2E155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67267-796D-4AD2-98F0-EBE6E3C6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5CCEC-15D8-4312-9BB7-66C4770F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0D506-B12F-45EC-9CD5-7606280E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8F87F-08E2-431A-A0B3-7E29A999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C46A-2C59-4F0E-A984-528CA73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BF2FA-0E63-45A0-A015-7D245AA2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BC9A9-A7B5-4074-925A-A09B6F6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F48EF-95B6-4AAA-ACC7-7DDF8505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C80A8-D947-4A16-9C6F-E7795712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89719-3795-478A-899C-1C530F69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D1033-46D3-4280-90BC-8173B190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F9B65-4909-482D-A188-238238D8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0760D-94AE-4C5D-894C-39CD13D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3C162-6CB8-4356-BA27-3E231767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8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69A5-41BE-4F74-BAD8-1BBA9A22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4045-6212-488B-AEEE-7230ADC8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83558-EEC7-4B3C-8EE7-922789B2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9136B-9B4A-4065-89AA-0F1E811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0CFCF-8434-4E13-84D0-B114100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198EC-F92A-41DD-8781-90783A1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69E77-05BF-4C58-BAAD-078F452E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32718-0D69-4CA7-AABB-79FF4BFF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EAF0F-D969-4E12-BF65-0C41FA04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EA60E-C617-43A6-B0F3-64B60661B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DFB5D1-401B-4A5C-BE50-7206F1F3E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155AC7-A859-420B-8D6E-9F7B1118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40952-3D5E-497D-A152-660A5681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5BD4F2-F440-40EF-B2DC-60A9397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2D165-B11A-46A6-B677-C65E7CD2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609B1C-E25A-4DC6-94AF-B748E2F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3BE1B-E86D-45B2-AFC7-9A36CD0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CB1A3-2C76-4755-9198-CEF1E9EB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3BFE0-DD5E-4EE1-A1C4-663F9FD6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C6A170-7F7A-4336-8690-718CFCBE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C09F4-B0A3-48C9-8FE1-0140D0AD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4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193D2-0470-4DB7-99FE-64DEC6A7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D76A6-725E-40E2-A77A-3109CBB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31B11-938D-4EF3-AFF6-67CDD91D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AD36A-C19A-4E51-B963-C7B72618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78BB1-E968-4BE2-85AF-5787F078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AE98-C763-4079-84D5-F759D80C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638F-EAF3-4117-9982-C568090A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263A2-785F-4A53-8FBD-A59B4A22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15A4F-DD73-440F-8D8C-0AA25D7E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7F47C-2CB9-49A4-BD13-C13349FB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C2962-9583-4A4F-AE66-C80F805B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A32EC-25A5-4182-AEC0-055325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3D2A70-DF3A-4289-9AAA-501B4F2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6BF53-9415-454E-B902-C7D81DB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C2C3E-C0F5-4183-9683-F5F95E57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E201-9BEF-4241-A6D7-B2E89239AFD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4B435-BB71-4C5F-B8F7-9FCE806E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1AC6-49C5-4AF3-B472-32486D0E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5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250A5D-BE92-407D-93D8-B3932928D1B4}"/>
              </a:ext>
            </a:extLst>
          </p:cNvPr>
          <p:cNvSpPr/>
          <p:nvPr/>
        </p:nvSpPr>
        <p:spPr>
          <a:xfrm>
            <a:off x="4470937" y="2828825"/>
            <a:ext cx="3250121" cy="507832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게임 프로그래밍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C1DAC-AAE7-486F-B849-57ECB7598C2F}"/>
              </a:ext>
            </a:extLst>
          </p:cNvPr>
          <p:cNvSpPr txBox="1"/>
          <p:nvPr/>
        </p:nvSpPr>
        <p:spPr>
          <a:xfrm>
            <a:off x="4849503" y="3878283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2018575052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소프트웨어학과 이정인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6B0514-EC44-4385-95F1-78B6735AACC4}"/>
              </a:ext>
            </a:extLst>
          </p:cNvPr>
          <p:cNvCxnSpPr>
            <a:cxnSpLocks/>
          </p:cNvCxnSpPr>
          <p:nvPr/>
        </p:nvCxnSpPr>
        <p:spPr>
          <a:xfrm flipH="1">
            <a:off x="6009322" y="3671754"/>
            <a:ext cx="173355" cy="0"/>
          </a:xfrm>
          <a:prstGeom prst="line">
            <a:avLst/>
          </a:prstGeom>
          <a:ln w="28575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633845-C444-4776-9421-505E7851917E}"/>
              </a:ext>
            </a:extLst>
          </p:cNvPr>
          <p:cNvGrpSpPr/>
          <p:nvPr/>
        </p:nvGrpSpPr>
        <p:grpSpPr>
          <a:xfrm>
            <a:off x="8180994" y="2250765"/>
            <a:ext cx="446045" cy="782219"/>
            <a:chOff x="8180994" y="2250765"/>
            <a:chExt cx="446045" cy="7822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B7EEE9-4ACA-422C-8355-CDEB8F2E93FA}"/>
                </a:ext>
              </a:extLst>
            </p:cNvPr>
            <p:cNvSpPr/>
            <p:nvPr/>
          </p:nvSpPr>
          <p:spPr>
            <a:xfrm>
              <a:off x="8499140" y="273769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4DC256B-892E-4D4B-80F9-F95AA364432E}"/>
                </a:ext>
              </a:extLst>
            </p:cNvPr>
            <p:cNvSpPr/>
            <p:nvPr/>
          </p:nvSpPr>
          <p:spPr>
            <a:xfrm>
              <a:off x="8293298" y="2250765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AD0411-37D5-436F-9353-119894B5306A}"/>
                </a:ext>
              </a:extLst>
            </p:cNvPr>
            <p:cNvSpPr/>
            <p:nvPr/>
          </p:nvSpPr>
          <p:spPr>
            <a:xfrm>
              <a:off x="8180994" y="2914085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54922AF-3DBB-4B3B-913B-2CAC9DF2DED2}"/>
              </a:ext>
            </a:extLst>
          </p:cNvPr>
          <p:cNvGrpSpPr/>
          <p:nvPr/>
        </p:nvGrpSpPr>
        <p:grpSpPr>
          <a:xfrm>
            <a:off x="3551451" y="3032984"/>
            <a:ext cx="451959" cy="770871"/>
            <a:chOff x="3551451" y="3032984"/>
            <a:chExt cx="451959" cy="77087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215BC-AE09-44A9-A97E-8036ADAE1F89}"/>
                </a:ext>
              </a:extLst>
            </p:cNvPr>
            <p:cNvSpPr/>
            <p:nvPr/>
          </p:nvSpPr>
          <p:spPr>
            <a:xfrm>
              <a:off x="3845155" y="3645600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4E69A0-4D8D-41A9-8EF3-55B9A9EBFDFB}"/>
                </a:ext>
              </a:extLst>
            </p:cNvPr>
            <p:cNvSpPr/>
            <p:nvPr/>
          </p:nvSpPr>
          <p:spPr>
            <a:xfrm>
              <a:off x="3726256" y="3032984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CE7BF-10AA-4606-A230-B898CF661DF6}"/>
                </a:ext>
              </a:extLst>
            </p:cNvPr>
            <p:cNvSpPr/>
            <p:nvPr/>
          </p:nvSpPr>
          <p:spPr>
            <a:xfrm>
              <a:off x="3551451" y="3336657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61338E-41B3-443D-91F3-F69C55122EB0}"/>
              </a:ext>
            </a:extLst>
          </p:cNvPr>
          <p:cNvSpPr txBox="1"/>
          <p:nvPr/>
        </p:nvSpPr>
        <p:spPr>
          <a:xfrm>
            <a:off x="6292132" y="4084811"/>
            <a:ext cx="105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2020.10.04 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6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E2817-B2A5-4C90-B4D9-8C59DF71B260}"/>
              </a:ext>
            </a:extLst>
          </p:cNvPr>
          <p:cNvSpPr txBox="1"/>
          <p:nvPr/>
        </p:nvSpPr>
        <p:spPr>
          <a:xfrm>
            <a:off x="270530" y="873760"/>
            <a:ext cx="234984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부피 변환 과정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86E485-91AA-4D03-A37A-77404C70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" y="1413259"/>
            <a:ext cx="4701947" cy="49577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BCC66D-1DDA-458D-8383-1193C7C64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23" y="1689652"/>
            <a:ext cx="5875529" cy="42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E2817-B2A5-4C90-B4D9-8C59DF71B260}"/>
              </a:ext>
            </a:extLst>
          </p:cNvPr>
          <p:cNvSpPr txBox="1"/>
          <p:nvPr/>
        </p:nvSpPr>
        <p:spPr>
          <a:xfrm>
            <a:off x="302620" y="856508"/>
            <a:ext cx="231775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 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무게 변환 과정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97DFCF-CF81-43F5-9E6F-1D87F9C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5" y="1441271"/>
            <a:ext cx="4694327" cy="4830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5DA621-0C1B-4061-BD18-79043B6A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87" y="1789043"/>
            <a:ext cx="5906012" cy="40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실행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문서화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6335611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E2817-B2A5-4C90-B4D9-8C59DF71B260}"/>
              </a:ext>
            </a:extLst>
          </p:cNvPr>
          <p:cNvSpPr txBox="1"/>
          <p:nvPr/>
        </p:nvSpPr>
        <p:spPr>
          <a:xfrm>
            <a:off x="-318994" y="520690"/>
            <a:ext cx="231775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프로그램 실행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 레시피 추가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1B8653-8DB0-430D-890C-31C6664D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02" y="1124392"/>
            <a:ext cx="2803481" cy="15769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75D649-0E56-4CC5-87C5-1F0DE7DFA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" y="2884765"/>
            <a:ext cx="2803481" cy="16675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94E656-FA35-4AF7-A40E-8FBB3408C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8" y="4684490"/>
            <a:ext cx="2822478" cy="15769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531967-6D86-456F-958A-8324AAA2B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63" y="3016363"/>
            <a:ext cx="2900935" cy="13662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C67CF0-CFC4-412D-99F7-4BAF8EABB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63" y="4657652"/>
            <a:ext cx="2995281" cy="16306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205E97-5334-48A8-A34B-20B1C36A4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65" y="956442"/>
            <a:ext cx="2901616" cy="15515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28E809-78A9-4EE4-9369-73B9C888C4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35"/>
          <a:stretch/>
        </p:blipFill>
        <p:spPr>
          <a:xfrm>
            <a:off x="7378904" y="2621763"/>
            <a:ext cx="3046612" cy="19221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C60A1F-E740-4837-8B69-86F1329D0B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5"/>
          <a:stretch/>
        </p:blipFill>
        <p:spPr>
          <a:xfrm>
            <a:off x="8760678" y="4626644"/>
            <a:ext cx="3046613" cy="185395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9C3E73-A66D-48E0-B8BF-7B6D8085CF4A}"/>
              </a:ext>
            </a:extLst>
          </p:cNvPr>
          <p:cNvSpPr/>
          <p:nvPr/>
        </p:nvSpPr>
        <p:spPr>
          <a:xfrm>
            <a:off x="7286077" y="873759"/>
            <a:ext cx="4685982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12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29204-B845-4EA0-8D60-EE5DCA469DDE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실행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문서화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637FA-190C-4680-B7A6-087CF58B3AD8}"/>
              </a:ext>
            </a:extLst>
          </p:cNvPr>
          <p:cNvSpPr txBox="1"/>
          <p:nvPr/>
        </p:nvSpPr>
        <p:spPr>
          <a:xfrm>
            <a:off x="-587442" y="558747"/>
            <a:ext cx="231775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   문서화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7EED3A-00B8-4142-8FF9-02560970CBE5}"/>
              </a:ext>
            </a:extLst>
          </p:cNvPr>
          <p:cNvSpPr/>
          <p:nvPr/>
        </p:nvSpPr>
        <p:spPr>
          <a:xfrm>
            <a:off x="476250" y="873760"/>
            <a:ext cx="1136900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2FDE43D-C3EF-46BE-9A55-83190372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37" y="2159641"/>
            <a:ext cx="4548406" cy="27290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3FDDD2E-5A8E-4A61-BBB0-A7A94265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77" y="2028008"/>
            <a:ext cx="5143718" cy="28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8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C76E3-EBDD-4C77-A3BF-9ACB79F63BD0}"/>
              </a:ext>
            </a:extLst>
          </p:cNvPr>
          <p:cNvSpPr txBox="1"/>
          <p:nvPr/>
        </p:nvSpPr>
        <p:spPr>
          <a:xfrm>
            <a:off x="644565" y="873760"/>
            <a:ext cx="57099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64988B-D15D-481A-AA78-C18A9EE530D2}"/>
              </a:ext>
            </a:extLst>
          </p:cNvPr>
          <p:cNvSpPr txBox="1"/>
          <p:nvPr/>
        </p:nvSpPr>
        <p:spPr>
          <a:xfrm>
            <a:off x="930060" y="3198416"/>
            <a:ext cx="950292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https://www.youtube.com/watch?v=wiXCE-DH-Jk&amp;ab_channel=seulseul%EC%8A%AC%EC%8A%AC%ED%82%A4%EC%B9%9C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인코딩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https://swimminglab.tistory.com/73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문자열 읽기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https://dojang.io/mod/page/view.php?id=610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3A7919-7A69-4A98-8F22-2E9D4749D32E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66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CF59A5-716B-4A3D-A6AD-F4C90D347CDE}"/>
              </a:ext>
            </a:extLst>
          </p:cNvPr>
          <p:cNvGrpSpPr/>
          <p:nvPr/>
        </p:nvGrpSpPr>
        <p:grpSpPr>
          <a:xfrm>
            <a:off x="4645775" y="3181763"/>
            <a:ext cx="494474" cy="494474"/>
            <a:chOff x="4521777" y="3181763"/>
            <a:chExt cx="494474" cy="49447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872303-C5B5-4FA3-A2DA-BF23AAB1ECC1}"/>
                </a:ext>
              </a:extLst>
            </p:cNvPr>
            <p:cNvSpPr/>
            <p:nvPr/>
          </p:nvSpPr>
          <p:spPr>
            <a:xfrm>
              <a:off x="4521777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5C12F6-5BAF-4AB1-836E-B000483AC61C}"/>
                </a:ext>
              </a:extLst>
            </p:cNvPr>
            <p:cNvSpPr/>
            <p:nvPr/>
          </p:nvSpPr>
          <p:spPr>
            <a:xfrm>
              <a:off x="4561265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70647A-CD32-42AE-8D5C-E207BB66D0EB}"/>
              </a:ext>
            </a:extLst>
          </p:cNvPr>
          <p:cNvGrpSpPr/>
          <p:nvPr/>
        </p:nvGrpSpPr>
        <p:grpSpPr>
          <a:xfrm>
            <a:off x="5245886" y="3181763"/>
            <a:ext cx="494474" cy="494474"/>
            <a:chOff x="5185270" y="3181763"/>
            <a:chExt cx="494474" cy="49447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D548B50-7416-4EF7-AB87-8A82B13A233B}"/>
                </a:ext>
              </a:extLst>
            </p:cNvPr>
            <p:cNvSpPr/>
            <p:nvPr/>
          </p:nvSpPr>
          <p:spPr>
            <a:xfrm>
              <a:off x="5185270" y="3181763"/>
              <a:ext cx="494474" cy="494474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96C230-8C28-485F-A061-1765E7A54AD2}"/>
                </a:ext>
              </a:extLst>
            </p:cNvPr>
            <p:cNvSpPr/>
            <p:nvPr/>
          </p:nvSpPr>
          <p:spPr>
            <a:xfrm>
              <a:off x="5224758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F962C8-CB2F-4A57-A0E1-6DB7C6056DBE}"/>
              </a:ext>
            </a:extLst>
          </p:cNvPr>
          <p:cNvGrpSpPr/>
          <p:nvPr/>
        </p:nvGrpSpPr>
        <p:grpSpPr>
          <a:xfrm>
            <a:off x="5845997" y="3181763"/>
            <a:ext cx="494474" cy="494474"/>
            <a:chOff x="5848763" y="3181763"/>
            <a:chExt cx="494474" cy="4944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95926A1-E556-41E8-AE64-FE78519E33F4}"/>
                </a:ext>
              </a:extLst>
            </p:cNvPr>
            <p:cNvSpPr/>
            <p:nvPr/>
          </p:nvSpPr>
          <p:spPr>
            <a:xfrm>
              <a:off x="5848763" y="3181763"/>
              <a:ext cx="494474" cy="494474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36C121F-5D76-4F09-8065-C113933B2043}"/>
                </a:ext>
              </a:extLst>
            </p:cNvPr>
            <p:cNvSpPr/>
            <p:nvPr/>
          </p:nvSpPr>
          <p:spPr>
            <a:xfrm>
              <a:off x="5888251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합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DAFFC8-456F-4E10-9982-EBDFAA6BF5E7}"/>
              </a:ext>
            </a:extLst>
          </p:cNvPr>
          <p:cNvGrpSpPr/>
          <p:nvPr/>
        </p:nvGrpSpPr>
        <p:grpSpPr>
          <a:xfrm>
            <a:off x="6446108" y="3181763"/>
            <a:ext cx="494474" cy="494474"/>
            <a:chOff x="6512256" y="3181763"/>
            <a:chExt cx="494474" cy="4944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C559CC-51D4-4664-9283-006F131FC2EF}"/>
                </a:ext>
              </a:extLst>
            </p:cNvPr>
            <p:cNvSpPr/>
            <p:nvPr/>
          </p:nvSpPr>
          <p:spPr>
            <a:xfrm>
              <a:off x="6512256" y="3181763"/>
              <a:ext cx="494474" cy="494474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A7B50C9-5957-4AC5-9488-D5115EBBA358}"/>
                </a:ext>
              </a:extLst>
            </p:cNvPr>
            <p:cNvSpPr/>
            <p:nvPr/>
          </p:nvSpPr>
          <p:spPr>
            <a:xfrm>
              <a:off x="6551744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E405A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니</a:t>
              </a:r>
              <a:endParaRPr lang="ko-KR" altLang="en-US" dirty="0"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FF8961-709A-408D-85F3-3CE43582DB4A}"/>
              </a:ext>
            </a:extLst>
          </p:cNvPr>
          <p:cNvGrpSpPr/>
          <p:nvPr/>
        </p:nvGrpSpPr>
        <p:grpSpPr>
          <a:xfrm>
            <a:off x="7046218" y="3181763"/>
            <a:ext cx="494474" cy="494474"/>
            <a:chOff x="7175748" y="3181763"/>
            <a:chExt cx="494474" cy="49447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25E2325-9A2E-4D27-A8EE-C94ECC51E527}"/>
                </a:ext>
              </a:extLst>
            </p:cNvPr>
            <p:cNvSpPr/>
            <p:nvPr/>
          </p:nvSpPr>
          <p:spPr>
            <a:xfrm>
              <a:off x="7175748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0BAA09A-C754-416D-AF6D-F75A2BB8B577}"/>
                </a:ext>
              </a:extLst>
            </p:cNvPr>
            <p:cNvSpPr/>
            <p:nvPr/>
          </p:nvSpPr>
          <p:spPr>
            <a:xfrm>
              <a:off x="7215237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7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D2226E-14C3-4BE3-B3A5-775AC32F8BF3}"/>
              </a:ext>
            </a:extLst>
          </p:cNvPr>
          <p:cNvGrpSpPr/>
          <p:nvPr/>
        </p:nvGrpSpPr>
        <p:grpSpPr>
          <a:xfrm>
            <a:off x="6967091" y="6077903"/>
            <a:ext cx="794805" cy="163335"/>
            <a:chOff x="6823265" y="6049328"/>
            <a:chExt cx="794805" cy="16333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B7EEE9-4ACA-422C-8355-CDEB8F2E93FA}"/>
                </a:ext>
              </a:extLst>
            </p:cNvPr>
            <p:cNvSpPr/>
            <p:nvPr/>
          </p:nvSpPr>
          <p:spPr>
            <a:xfrm>
              <a:off x="7134500" y="604932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4DC256B-892E-4D4B-80F9-F95AA364432E}"/>
                </a:ext>
              </a:extLst>
            </p:cNvPr>
            <p:cNvSpPr/>
            <p:nvPr/>
          </p:nvSpPr>
          <p:spPr>
            <a:xfrm>
              <a:off x="7454735" y="6049328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AD0411-37D5-436F-9353-119894B5306A}"/>
                </a:ext>
              </a:extLst>
            </p:cNvPr>
            <p:cNvSpPr/>
            <p:nvPr/>
          </p:nvSpPr>
          <p:spPr>
            <a:xfrm>
              <a:off x="6823265" y="6049328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10831F-A393-4F21-A410-80779E16BD23}"/>
              </a:ext>
            </a:extLst>
          </p:cNvPr>
          <p:cNvGrpSpPr/>
          <p:nvPr/>
        </p:nvGrpSpPr>
        <p:grpSpPr>
          <a:xfrm>
            <a:off x="4430080" y="572837"/>
            <a:ext cx="795640" cy="158255"/>
            <a:chOff x="4581526" y="515242"/>
            <a:chExt cx="795640" cy="15825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215BC-AE09-44A9-A97E-8036ADAE1F89}"/>
                </a:ext>
              </a:extLst>
            </p:cNvPr>
            <p:cNvSpPr/>
            <p:nvPr/>
          </p:nvSpPr>
          <p:spPr>
            <a:xfrm>
              <a:off x="4581526" y="515242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4E69A0-4D8D-41A9-8EF3-55B9A9EBFDFB}"/>
                </a:ext>
              </a:extLst>
            </p:cNvPr>
            <p:cNvSpPr/>
            <p:nvPr/>
          </p:nvSpPr>
          <p:spPr>
            <a:xfrm>
              <a:off x="5258267" y="554598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CE7BF-10AA-4606-A230-B898CF661DF6}"/>
                </a:ext>
              </a:extLst>
            </p:cNvPr>
            <p:cNvSpPr/>
            <p:nvPr/>
          </p:nvSpPr>
          <p:spPr>
            <a:xfrm>
              <a:off x="4932118" y="539684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525E5B6-B367-482E-921A-E44EA5FDAB9D}"/>
              </a:ext>
            </a:extLst>
          </p:cNvPr>
          <p:cNvSpPr txBox="1"/>
          <p:nvPr/>
        </p:nvSpPr>
        <p:spPr>
          <a:xfrm>
            <a:off x="5631891" y="1166490"/>
            <a:ext cx="92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INDEX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6B0514-EC44-4385-95F1-78B6735AACC4}"/>
              </a:ext>
            </a:extLst>
          </p:cNvPr>
          <p:cNvCxnSpPr>
            <a:cxnSpLocks/>
          </p:cNvCxnSpPr>
          <p:nvPr/>
        </p:nvCxnSpPr>
        <p:spPr>
          <a:xfrm flipH="1">
            <a:off x="5772238" y="1706665"/>
            <a:ext cx="647509" cy="0"/>
          </a:xfrm>
          <a:prstGeom prst="line">
            <a:avLst/>
          </a:prstGeom>
          <a:ln w="28575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CFFE66-B0E8-4D6F-8FE7-0DE5CDA1809E}"/>
              </a:ext>
            </a:extLst>
          </p:cNvPr>
          <p:cNvSpPr txBox="1"/>
          <p:nvPr/>
        </p:nvSpPr>
        <p:spPr>
          <a:xfrm>
            <a:off x="5577265" y="239074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문제 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1BAA3-839D-469F-9780-4CE3A110A923}"/>
              </a:ext>
            </a:extLst>
          </p:cNvPr>
          <p:cNvSpPr txBox="1"/>
          <p:nvPr/>
        </p:nvSpPr>
        <p:spPr>
          <a:xfrm>
            <a:off x="5146054" y="3380397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순서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596569-F01C-419A-B58B-CA886DD2DC4A}"/>
              </a:ext>
            </a:extLst>
          </p:cNvPr>
          <p:cNvSpPr txBox="1"/>
          <p:nvPr/>
        </p:nvSpPr>
        <p:spPr>
          <a:xfrm>
            <a:off x="5167687" y="4370053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프로그램 작성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완성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035A73-15B5-4D42-BB1C-89089B81EBE1}"/>
              </a:ext>
            </a:extLst>
          </p:cNvPr>
          <p:cNvSpPr txBox="1"/>
          <p:nvPr/>
        </p:nvSpPr>
        <p:spPr>
          <a:xfrm>
            <a:off x="5095546" y="5359709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프로그램 실행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문서화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10F1A-FB60-4BC9-A1B9-BE8972D808FE}"/>
              </a:ext>
            </a:extLst>
          </p:cNvPr>
          <p:cNvSpPr/>
          <p:nvPr/>
        </p:nvSpPr>
        <p:spPr>
          <a:xfrm>
            <a:off x="4430080" y="863645"/>
            <a:ext cx="3331816" cy="5075908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51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AFC984-8F7A-49B0-9556-001D79C1A5F4}"/>
              </a:ext>
            </a:extLst>
          </p:cNvPr>
          <p:cNvSpPr/>
          <p:nvPr/>
        </p:nvSpPr>
        <p:spPr>
          <a:xfrm>
            <a:off x="1096979" y="4424764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170BF1-1658-459B-BE98-6E4C5B0A734D}"/>
              </a:ext>
            </a:extLst>
          </p:cNvPr>
          <p:cNvGrpSpPr/>
          <p:nvPr/>
        </p:nvGrpSpPr>
        <p:grpSpPr>
          <a:xfrm>
            <a:off x="1726733" y="3748343"/>
            <a:ext cx="199989" cy="330213"/>
            <a:chOff x="3758763" y="4005659"/>
            <a:chExt cx="241987" cy="399557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E8553B96-1CBD-4536-9C77-536A53402D70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ABD302D-3847-48A8-A2E1-99F50F048A19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19FCAE8-9BB3-4157-BDBC-230F6D95C127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B590253-7B7B-4B73-9AFC-D31C97CE7590}"/>
              </a:ext>
            </a:extLst>
          </p:cNvPr>
          <p:cNvSpPr txBox="1"/>
          <p:nvPr/>
        </p:nvSpPr>
        <p:spPr>
          <a:xfrm>
            <a:off x="1401246" y="4595057"/>
            <a:ext cx="889987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입력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(input)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C76E3-EBDD-4C77-A3BF-9ACB79F63BD0}"/>
              </a:ext>
            </a:extLst>
          </p:cNvPr>
          <p:cNvSpPr txBox="1"/>
          <p:nvPr/>
        </p:nvSpPr>
        <p:spPr>
          <a:xfrm>
            <a:off x="5380223" y="5703326"/>
            <a:ext cx="1208985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디지털 레시피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64988B-D15D-481A-AA78-C18A9EE530D2}"/>
              </a:ext>
            </a:extLst>
          </p:cNvPr>
          <p:cNvSpPr txBox="1"/>
          <p:nvPr/>
        </p:nvSpPr>
        <p:spPr>
          <a:xfrm>
            <a:off x="4500172" y="6081361"/>
            <a:ext cx="2969082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‘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 레시피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’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와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‘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’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을 보여주는 프로그램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07B991-44E5-4477-A798-70F1A5FA19A5}"/>
              </a:ext>
            </a:extLst>
          </p:cNvPr>
          <p:cNvSpPr/>
          <p:nvPr/>
        </p:nvSpPr>
        <p:spPr>
          <a:xfrm>
            <a:off x="312368" y="368366"/>
            <a:ext cx="1666560" cy="382266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1. 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문제 분석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3ED618-1A3E-46C2-8F03-444CD95D9ADA}"/>
              </a:ext>
            </a:extLst>
          </p:cNvPr>
          <p:cNvSpPr/>
          <p:nvPr/>
        </p:nvSpPr>
        <p:spPr>
          <a:xfrm>
            <a:off x="114192" y="2065574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4A6B8-6789-4517-9B0B-B6FFA8D4BA36}"/>
              </a:ext>
            </a:extLst>
          </p:cNvPr>
          <p:cNvSpPr txBox="1"/>
          <p:nvPr/>
        </p:nvSpPr>
        <p:spPr>
          <a:xfrm>
            <a:off x="614931" y="2398959"/>
            <a:ext cx="611065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854B5-91B9-4397-9A64-AB4D625CB6FF}"/>
              </a:ext>
            </a:extLst>
          </p:cNvPr>
          <p:cNvSpPr txBox="1"/>
          <p:nvPr/>
        </p:nvSpPr>
        <p:spPr>
          <a:xfrm>
            <a:off x="332001" y="2702586"/>
            <a:ext cx="1176924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요리에 대한 과정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재료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조리방법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69A11B-8552-4B37-A7B5-CC89A51E71C7}"/>
              </a:ext>
            </a:extLst>
          </p:cNvPr>
          <p:cNvSpPr/>
          <p:nvPr/>
        </p:nvSpPr>
        <p:spPr>
          <a:xfrm>
            <a:off x="1931618" y="2081494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C26B-15D7-4479-9EC5-ED681D018A6B}"/>
              </a:ext>
            </a:extLst>
          </p:cNvPr>
          <p:cNvSpPr txBox="1"/>
          <p:nvPr/>
        </p:nvSpPr>
        <p:spPr>
          <a:xfrm>
            <a:off x="2365833" y="2414879"/>
            <a:ext cx="744114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0C13D-15F5-415A-B718-202654886914}"/>
              </a:ext>
            </a:extLst>
          </p:cNvPr>
          <p:cNvSpPr txBox="1"/>
          <p:nvPr/>
        </p:nvSpPr>
        <p:spPr>
          <a:xfrm>
            <a:off x="2154237" y="2718506"/>
            <a:ext cx="1167306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부피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무게의 단위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변환 방법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C742EA3-E6F3-4005-914C-ADF4E170514A}"/>
              </a:ext>
            </a:extLst>
          </p:cNvPr>
          <p:cNvGrpSpPr/>
          <p:nvPr/>
        </p:nvGrpSpPr>
        <p:grpSpPr>
          <a:xfrm>
            <a:off x="5932531" y="3750615"/>
            <a:ext cx="199989" cy="330213"/>
            <a:chOff x="3758763" y="4005659"/>
            <a:chExt cx="241987" cy="399557"/>
          </a:xfrm>
        </p:grpSpPr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7443196-22B2-49DA-8C78-4CCD9E26A45C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E808CE16-DB9C-484A-A3EF-CB324F1CD2C0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787919B-7081-477D-BAA8-604F6968B440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id="{E85E1602-CA5C-4DE7-9A6E-5251780E3F02}"/>
              </a:ext>
            </a:extLst>
          </p:cNvPr>
          <p:cNvSpPr/>
          <p:nvPr/>
        </p:nvSpPr>
        <p:spPr>
          <a:xfrm>
            <a:off x="4319990" y="2067846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BE7F92-19D7-48D9-9FAC-0DA5A1B0A40F}"/>
              </a:ext>
            </a:extLst>
          </p:cNvPr>
          <p:cNvSpPr txBox="1"/>
          <p:nvPr/>
        </p:nvSpPr>
        <p:spPr>
          <a:xfrm>
            <a:off x="4841567" y="2401231"/>
            <a:ext cx="569387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2E23086-C298-4C82-B3F8-9A3F9425937D}"/>
              </a:ext>
            </a:extLst>
          </p:cNvPr>
          <p:cNvSpPr txBox="1"/>
          <p:nvPr/>
        </p:nvSpPr>
        <p:spPr>
          <a:xfrm>
            <a:off x="4463261" y="2704858"/>
            <a:ext cx="1326004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 과정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.txt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인코딩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(ANSI)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B124603-4ED2-4A94-B1C2-6C47201A5BF9}"/>
              </a:ext>
            </a:extLst>
          </p:cNvPr>
          <p:cNvSpPr/>
          <p:nvPr/>
        </p:nvSpPr>
        <p:spPr>
          <a:xfrm>
            <a:off x="6137416" y="2083766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BD8AC0-9765-4A66-A272-266F56A579E7}"/>
              </a:ext>
            </a:extLst>
          </p:cNvPr>
          <p:cNvSpPr txBox="1"/>
          <p:nvPr/>
        </p:nvSpPr>
        <p:spPr>
          <a:xfrm>
            <a:off x="6571631" y="2417151"/>
            <a:ext cx="744114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1F42DE-7972-4EBA-AB96-458999C2E86A}"/>
              </a:ext>
            </a:extLst>
          </p:cNvPr>
          <p:cNvSpPr txBox="1"/>
          <p:nvPr/>
        </p:nvSpPr>
        <p:spPr>
          <a:xfrm>
            <a:off x="6210955" y="2720778"/>
            <a:ext cx="1465466" cy="693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이름 붙이는 과정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부피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무게 계산 과정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18CE2A1-1978-475D-A407-645BCB894E36}"/>
              </a:ext>
            </a:extLst>
          </p:cNvPr>
          <p:cNvGrpSpPr/>
          <p:nvPr/>
        </p:nvGrpSpPr>
        <p:grpSpPr>
          <a:xfrm>
            <a:off x="10095104" y="3736969"/>
            <a:ext cx="199989" cy="330213"/>
            <a:chOff x="3758763" y="4005659"/>
            <a:chExt cx="241987" cy="399557"/>
          </a:xfrm>
        </p:grpSpPr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5576A264-B21A-44DD-BEBB-CEE4BDCAA218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5F905708-BC8A-49F3-9B54-06CBFCAD7895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E00AD785-B6B5-4606-907C-4EA8B84C5383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9CEC86EE-5E2B-4AB7-83E2-9D7DE826E980}"/>
              </a:ext>
            </a:extLst>
          </p:cNvPr>
          <p:cNvSpPr/>
          <p:nvPr/>
        </p:nvSpPr>
        <p:spPr>
          <a:xfrm>
            <a:off x="8509859" y="2054200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4D262CF-B11D-49F4-B51E-1EC41ED9C39D}"/>
              </a:ext>
            </a:extLst>
          </p:cNvPr>
          <p:cNvSpPr txBox="1"/>
          <p:nvPr/>
        </p:nvSpPr>
        <p:spPr>
          <a:xfrm>
            <a:off x="9031436" y="2387585"/>
            <a:ext cx="569387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AB7EF9-F5AF-43FA-B11D-041BF9BE24F3}"/>
              </a:ext>
            </a:extLst>
          </p:cNvPr>
          <p:cNvSpPr txBox="1"/>
          <p:nvPr/>
        </p:nvSpPr>
        <p:spPr>
          <a:xfrm>
            <a:off x="8818237" y="2691212"/>
            <a:ext cx="995785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요리과정 출력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E3449EF-395E-440B-B394-B87C95622212}"/>
              </a:ext>
            </a:extLst>
          </p:cNvPr>
          <p:cNvSpPr/>
          <p:nvPr/>
        </p:nvSpPr>
        <p:spPr>
          <a:xfrm>
            <a:off x="10327285" y="2070120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4D48D1-4C0A-4608-ADB2-E8D40B73EA79}"/>
              </a:ext>
            </a:extLst>
          </p:cNvPr>
          <p:cNvSpPr txBox="1"/>
          <p:nvPr/>
        </p:nvSpPr>
        <p:spPr>
          <a:xfrm>
            <a:off x="10761500" y="2403505"/>
            <a:ext cx="744114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95EB425-8340-45EC-94DF-F37961130AFC}"/>
              </a:ext>
            </a:extLst>
          </p:cNvPr>
          <p:cNvSpPr txBox="1"/>
          <p:nvPr/>
        </p:nvSpPr>
        <p:spPr>
          <a:xfrm>
            <a:off x="10548299" y="2707132"/>
            <a:ext cx="1170512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변환 단위를 출력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AF95289-C6E1-4D6E-9927-0981447BBF1B}"/>
              </a:ext>
            </a:extLst>
          </p:cNvPr>
          <p:cNvSpPr/>
          <p:nvPr/>
        </p:nvSpPr>
        <p:spPr>
          <a:xfrm>
            <a:off x="5248182" y="4427036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CF6E-E32E-404C-AB5C-C6FB824DC2BE}"/>
              </a:ext>
            </a:extLst>
          </p:cNvPr>
          <p:cNvSpPr txBox="1"/>
          <p:nvPr/>
        </p:nvSpPr>
        <p:spPr>
          <a:xfrm>
            <a:off x="5460276" y="4597329"/>
            <a:ext cx="1074333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(process)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837E072-0547-4519-B6C2-1EAB47509DD9}"/>
              </a:ext>
            </a:extLst>
          </p:cNvPr>
          <p:cNvSpPr/>
          <p:nvPr/>
        </p:nvSpPr>
        <p:spPr>
          <a:xfrm>
            <a:off x="9424403" y="4427038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787C8-51F6-48D9-BE9B-208BEC8F2412}"/>
              </a:ext>
            </a:extLst>
          </p:cNvPr>
          <p:cNvSpPr txBox="1"/>
          <p:nvPr/>
        </p:nvSpPr>
        <p:spPr>
          <a:xfrm>
            <a:off x="9689396" y="4597331"/>
            <a:ext cx="968535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출력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(output)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56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900510-4471-4A78-B46C-021770124FAA}"/>
              </a:ext>
            </a:extLst>
          </p:cNvPr>
          <p:cNvCxnSpPr>
            <a:cxnSpLocks/>
          </p:cNvCxnSpPr>
          <p:nvPr/>
        </p:nvCxnSpPr>
        <p:spPr>
          <a:xfrm>
            <a:off x="7465325" y="1773319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AE1EBB-A486-4A67-B776-C45CE80F0143}"/>
              </a:ext>
            </a:extLst>
          </p:cNvPr>
          <p:cNvSpPr/>
          <p:nvPr/>
        </p:nvSpPr>
        <p:spPr>
          <a:xfrm>
            <a:off x="8481611" y="967020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3A7C2F-D84C-410E-9009-DE98358A91ED}"/>
              </a:ext>
            </a:extLst>
          </p:cNvPr>
          <p:cNvSpPr/>
          <p:nvPr/>
        </p:nvSpPr>
        <p:spPr>
          <a:xfrm>
            <a:off x="8847234" y="1596658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초기 상태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4F7EEE-70BD-4A9B-9AE3-1003FE032BFC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처리순서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내용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레시피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9DE925-0A54-4A70-9FD6-0C69509D44C9}"/>
              </a:ext>
            </a:extLst>
          </p:cNvPr>
          <p:cNvCxnSpPr>
            <a:cxnSpLocks/>
          </p:cNvCxnSpPr>
          <p:nvPr/>
        </p:nvCxnSpPr>
        <p:spPr>
          <a:xfrm>
            <a:off x="7453950" y="3740880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D6BC25D-DBD7-4B78-8782-0A448C498495}"/>
              </a:ext>
            </a:extLst>
          </p:cNvPr>
          <p:cNvSpPr/>
          <p:nvPr/>
        </p:nvSpPr>
        <p:spPr>
          <a:xfrm>
            <a:off x="8470236" y="2934581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57EAD3-BCA4-4E36-A8C8-488908DC0649}"/>
              </a:ext>
            </a:extLst>
          </p:cNvPr>
          <p:cNvSpPr/>
          <p:nvPr/>
        </p:nvSpPr>
        <p:spPr>
          <a:xfrm>
            <a:off x="8835859" y="3564219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과정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72980E-9DB9-463F-A674-CF63B634B6EF}"/>
              </a:ext>
            </a:extLst>
          </p:cNvPr>
          <p:cNvCxnSpPr>
            <a:cxnSpLocks/>
          </p:cNvCxnSpPr>
          <p:nvPr/>
        </p:nvCxnSpPr>
        <p:spPr>
          <a:xfrm>
            <a:off x="7456222" y="5735734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C33D683-C7C7-4DFC-BF38-8BDC21BD991B}"/>
              </a:ext>
            </a:extLst>
          </p:cNvPr>
          <p:cNvSpPr/>
          <p:nvPr/>
        </p:nvSpPr>
        <p:spPr>
          <a:xfrm>
            <a:off x="8472508" y="4929435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E94BA7-8844-4FAC-8E0F-E1CC30DEACEB}"/>
              </a:ext>
            </a:extLst>
          </p:cNvPr>
          <p:cNvSpPr/>
          <p:nvPr/>
        </p:nvSpPr>
        <p:spPr>
          <a:xfrm>
            <a:off x="8838131" y="5559073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최종 상태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A8CDBA-C021-4F25-968C-3DBE0E078FFE}"/>
              </a:ext>
            </a:extLst>
          </p:cNvPr>
          <p:cNvSpPr/>
          <p:nvPr/>
        </p:nvSpPr>
        <p:spPr>
          <a:xfrm>
            <a:off x="1910686" y="1203873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7042-40B8-4A75-9F2F-AC5310D1024D}"/>
              </a:ext>
            </a:extLst>
          </p:cNvPr>
          <p:cNvSpPr txBox="1"/>
          <p:nvPr/>
        </p:nvSpPr>
        <p:spPr>
          <a:xfrm>
            <a:off x="2433030" y="1252590"/>
            <a:ext cx="4359824" cy="109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 할 주메뉴와 서브메뉴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메뉴로 돌아갈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요리 레시피 출력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데이터 입력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음식 레시피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txt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변환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인코딩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ANSI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03F3334-8624-4546-BE6F-FFC149611519}"/>
              </a:ext>
            </a:extLst>
          </p:cNvPr>
          <p:cNvSpPr/>
          <p:nvPr/>
        </p:nvSpPr>
        <p:spPr>
          <a:xfrm>
            <a:off x="1912961" y="3171429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93ECF-7715-4B36-8E41-1750E7F5F131}"/>
              </a:ext>
            </a:extLst>
          </p:cNvPr>
          <p:cNvSpPr txBox="1"/>
          <p:nvPr/>
        </p:nvSpPr>
        <p:spPr>
          <a:xfrm>
            <a:off x="1910686" y="3191192"/>
            <a:ext cx="5404513" cy="13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Menu_display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레시피와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중 선택 할 수 있는 화면 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sub_menu_display01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레시피 선택 화면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sub_main01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 선택 후 실행하는 제어함수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display_carbonara_recipe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carbonara.txt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읽기모드 화면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display_BostonButtpilaf_recipe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BostonButtpilaf.txt </a:t>
            </a: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C0421E-BD0F-479F-9ED8-57BDC43F7850}"/>
              </a:ext>
            </a:extLst>
          </p:cNvPr>
          <p:cNvSpPr/>
          <p:nvPr/>
        </p:nvSpPr>
        <p:spPr>
          <a:xfrm>
            <a:off x="1915238" y="5138982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AFD11-0961-4CAA-BEA3-0365F3EB5055}"/>
              </a:ext>
            </a:extLst>
          </p:cNvPr>
          <p:cNvSpPr txBox="1"/>
          <p:nvPr/>
        </p:nvSpPr>
        <p:spPr>
          <a:xfrm>
            <a:off x="1910686" y="5389100"/>
            <a:ext cx="5404513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carbonara.txt  , BostonButtpilaf.txt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소주제 별로 출력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레시피 끝난 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sub_menu_display01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 선택화면 되돌아감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900510-4471-4A78-B46C-021770124FAA}"/>
              </a:ext>
            </a:extLst>
          </p:cNvPr>
          <p:cNvCxnSpPr>
            <a:cxnSpLocks/>
          </p:cNvCxnSpPr>
          <p:nvPr/>
        </p:nvCxnSpPr>
        <p:spPr>
          <a:xfrm>
            <a:off x="7465325" y="1773319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AE1EBB-A486-4A67-B776-C45CE80F0143}"/>
              </a:ext>
            </a:extLst>
          </p:cNvPr>
          <p:cNvSpPr/>
          <p:nvPr/>
        </p:nvSpPr>
        <p:spPr>
          <a:xfrm>
            <a:off x="8481611" y="967020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3A7C2F-D84C-410E-9009-DE98358A91ED}"/>
              </a:ext>
            </a:extLst>
          </p:cNvPr>
          <p:cNvSpPr/>
          <p:nvPr/>
        </p:nvSpPr>
        <p:spPr>
          <a:xfrm>
            <a:off x="8847234" y="1596658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초기 상태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4F7EEE-70BD-4A9B-9AE3-1003FE032BFC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처리순서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내용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00" dirty="0" err="1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단위환산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9DE925-0A54-4A70-9FD6-0C69509D44C9}"/>
              </a:ext>
            </a:extLst>
          </p:cNvPr>
          <p:cNvCxnSpPr>
            <a:cxnSpLocks/>
          </p:cNvCxnSpPr>
          <p:nvPr/>
        </p:nvCxnSpPr>
        <p:spPr>
          <a:xfrm>
            <a:off x="7453950" y="3740880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D6BC25D-DBD7-4B78-8782-0A448C498495}"/>
              </a:ext>
            </a:extLst>
          </p:cNvPr>
          <p:cNvSpPr/>
          <p:nvPr/>
        </p:nvSpPr>
        <p:spPr>
          <a:xfrm>
            <a:off x="8470236" y="2934581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57EAD3-BCA4-4E36-A8C8-488908DC0649}"/>
              </a:ext>
            </a:extLst>
          </p:cNvPr>
          <p:cNvSpPr/>
          <p:nvPr/>
        </p:nvSpPr>
        <p:spPr>
          <a:xfrm>
            <a:off x="8835859" y="3564219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과정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72980E-9DB9-463F-A674-CF63B634B6EF}"/>
              </a:ext>
            </a:extLst>
          </p:cNvPr>
          <p:cNvCxnSpPr>
            <a:cxnSpLocks/>
          </p:cNvCxnSpPr>
          <p:nvPr/>
        </p:nvCxnSpPr>
        <p:spPr>
          <a:xfrm>
            <a:off x="7456222" y="5735734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C33D683-C7C7-4DFC-BF38-8BDC21BD991B}"/>
              </a:ext>
            </a:extLst>
          </p:cNvPr>
          <p:cNvSpPr/>
          <p:nvPr/>
        </p:nvSpPr>
        <p:spPr>
          <a:xfrm>
            <a:off x="8472508" y="4929435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E94BA7-8844-4FAC-8E0F-E1CC30DEACEB}"/>
              </a:ext>
            </a:extLst>
          </p:cNvPr>
          <p:cNvSpPr/>
          <p:nvPr/>
        </p:nvSpPr>
        <p:spPr>
          <a:xfrm>
            <a:off x="8838131" y="5559073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최종 상태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A8CDBA-C021-4F25-968C-3DBE0E078FFE}"/>
              </a:ext>
            </a:extLst>
          </p:cNvPr>
          <p:cNvSpPr/>
          <p:nvPr/>
        </p:nvSpPr>
        <p:spPr>
          <a:xfrm>
            <a:off x="1910686" y="1203873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7042-40B8-4A75-9F2F-AC5310D1024D}"/>
              </a:ext>
            </a:extLst>
          </p:cNvPr>
          <p:cNvSpPr txBox="1"/>
          <p:nvPr/>
        </p:nvSpPr>
        <p:spPr>
          <a:xfrm>
            <a:off x="2433030" y="1365917"/>
            <a:ext cx="4359824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 할 주메뉴와 서브메뉴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메뉴로 돌아갈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환산 출력 함수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부피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무게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데이터 입력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03F3334-8624-4546-BE6F-FFC149611519}"/>
              </a:ext>
            </a:extLst>
          </p:cNvPr>
          <p:cNvSpPr/>
          <p:nvPr/>
        </p:nvSpPr>
        <p:spPr>
          <a:xfrm>
            <a:off x="1912961" y="3171429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93ECF-7715-4B36-8E41-1750E7F5F131}"/>
              </a:ext>
            </a:extLst>
          </p:cNvPr>
          <p:cNvSpPr txBox="1"/>
          <p:nvPr/>
        </p:nvSpPr>
        <p:spPr>
          <a:xfrm>
            <a:off x="1915237" y="3096098"/>
            <a:ext cx="5404513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Menu_display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레시피와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중 선택 할 수 있는 화면 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sub_menu_display02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단위 환산 선택 화면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Sub_main02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환산 선택 후 실행하는 제어함수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volume_calculation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부피환산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계산과정 기본단위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변환단위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weight_calculation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무게환산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계산과정 기본단위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변환단위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print_unit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단위 이름 붙이는 과정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C0421E-BD0F-479F-9ED8-57BDC43F7850}"/>
              </a:ext>
            </a:extLst>
          </p:cNvPr>
          <p:cNvSpPr/>
          <p:nvPr/>
        </p:nvSpPr>
        <p:spPr>
          <a:xfrm>
            <a:off x="1915238" y="5138982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AFD11-0961-4CAA-BEA3-0365F3EB5055}"/>
              </a:ext>
            </a:extLst>
          </p:cNvPr>
          <p:cNvSpPr txBox="1"/>
          <p:nvPr/>
        </p:nvSpPr>
        <p:spPr>
          <a:xfrm>
            <a:off x="1910686" y="5389100"/>
            <a:ext cx="5404513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부피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무게의 기본단위 와 변환단위를 입력 받아 얻고자 하는 값 출력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결과값 출력 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sub_menu_display02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환산 선택 화면으로 되돌아감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6AB48-3020-414E-A77C-93848783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4" y="1184771"/>
            <a:ext cx="4807985" cy="52900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962CAD-6595-4F8C-84DD-9C4FB341D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11" y="1631811"/>
            <a:ext cx="5305915" cy="44337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50" y="869757"/>
            <a:ext cx="89535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 문</a:t>
            </a:r>
          </a:p>
        </p:txBody>
      </p:sp>
    </p:spTree>
    <p:extLst>
      <p:ext uri="{BB962C8B-B14F-4D97-AF65-F5344CB8AC3E}">
        <p14:creationId xmlns:p14="http://schemas.microsoft.com/office/powerpoint/2010/main" val="363582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49" y="869757"/>
            <a:ext cx="1451941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2.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 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2F2630-E040-402C-AE5F-6A24621B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85" y="1467769"/>
            <a:ext cx="5378715" cy="4872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4D47DE-445C-479E-AB4D-089AF386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0" y="1467770"/>
            <a:ext cx="4541520" cy="48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49" y="869757"/>
            <a:ext cx="1839567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2.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 출력과정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D4153E-A881-40F5-8E1F-36351B48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5" y="1287594"/>
            <a:ext cx="5622555" cy="4970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50D5AA-6FE0-402F-AA90-40D2A648D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5" y="1287594"/>
            <a:ext cx="5022015" cy="49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49" y="869757"/>
            <a:ext cx="1620907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메인 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B1542-BC67-439B-9EBF-47DDA3735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156760"/>
            <a:ext cx="5172075" cy="52135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1FA471-80C9-4CCB-8012-23E1B745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156760"/>
            <a:ext cx="4724400" cy="2607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63DA53-8641-4C55-87FF-7E3543252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3870960"/>
            <a:ext cx="47244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532</Words>
  <Application>Microsoft Office PowerPoint</Application>
  <PresentationFormat>와이드스크린</PresentationFormat>
  <Paragraphs>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DX영화자막 M</vt:lpstr>
      <vt:lpstr>나눔고딕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이 정인</cp:lastModifiedBy>
  <cp:revision>52</cp:revision>
  <dcterms:created xsi:type="dcterms:W3CDTF">2018-12-16T08:22:25Z</dcterms:created>
  <dcterms:modified xsi:type="dcterms:W3CDTF">2020-10-05T07:28:18Z</dcterms:modified>
</cp:coreProperties>
</file>